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846" r:id="rId2"/>
  </p:sldMasterIdLst>
  <p:notesMasterIdLst>
    <p:notesMasterId r:id="rId11"/>
  </p:notesMasterIdLst>
  <p:handoutMasterIdLst>
    <p:handoutMasterId r:id="rId12"/>
  </p:handoutMasterIdLst>
  <p:sldIdLst>
    <p:sldId id="328" r:id="rId3"/>
    <p:sldId id="331" r:id="rId4"/>
    <p:sldId id="361" r:id="rId5"/>
    <p:sldId id="362" r:id="rId6"/>
    <p:sldId id="363" r:id="rId7"/>
    <p:sldId id="364" r:id="rId8"/>
    <p:sldId id="365" r:id="rId9"/>
    <p:sldId id="3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dern Era" panose="02000000000000000000" pitchFamily="50" charset="0"/>
      <p:regular r:id="rId17"/>
    </p:embeddedFont>
    <p:embeddedFont>
      <p:font typeface="Modern Era Bold" panose="02000000000000000000" pitchFamily="50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C28"/>
    <a:srgbClr val="AAC02C"/>
    <a:srgbClr val="0CB14B"/>
    <a:srgbClr val="850052"/>
    <a:srgbClr val="9CD9E4"/>
    <a:srgbClr val="FDC252"/>
    <a:srgbClr val="EAEAEA"/>
    <a:srgbClr val="939598"/>
    <a:srgbClr val="1395D3"/>
    <a:srgbClr val="25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4" autoAdjust="0"/>
    <p:restoredTop sz="99822" autoAdjust="0"/>
  </p:normalViewPr>
  <p:slideViewPr>
    <p:cSldViewPr snapToGrid="0" snapToObjects="1" showGuides="1">
      <p:cViewPr>
        <p:scale>
          <a:sx n="70" d="100"/>
          <a:sy n="70" d="100"/>
        </p:scale>
        <p:origin x="460" y="-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2B2C-03E9-4B0A-ADF4-106D20BA5093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84E1-D551-4F0C-AF34-6FCAC1CCAD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33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E839D-C9DB-4798-AC90-2ED769D5DBDE}" type="datetimeFigureOut">
              <a:rPr lang="en-GB" smtClean="0"/>
              <a:pPr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E1088-991C-4E21-A95D-A1ACB2437C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1088-991C-4E21-A95D-A1ACB2437C8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3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1088-991C-4E21-A95D-A1ACB2437C8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9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/>
          <p:cNvGrpSpPr/>
          <p:nvPr userDrawn="1"/>
        </p:nvGrpSpPr>
        <p:grpSpPr>
          <a:xfrm rot="10800000">
            <a:off x="-14288" y="4541174"/>
            <a:ext cx="12206288" cy="2339976"/>
            <a:chOff x="-14288" y="-11113"/>
            <a:chExt cx="12206288" cy="2339976"/>
          </a:xfrm>
        </p:grpSpPr>
        <p:grpSp>
          <p:nvGrpSpPr>
            <p:cNvPr id="194" name="Group 4"/>
            <p:cNvGrpSpPr>
              <a:grpSpLocks noChangeAspect="1"/>
            </p:cNvGrpSpPr>
            <p:nvPr userDrawn="1"/>
          </p:nvGrpSpPr>
          <p:grpSpPr bwMode="auto">
            <a:xfrm>
              <a:off x="6002655" y="-8192"/>
              <a:ext cx="6189345" cy="684213"/>
              <a:chOff x="3762" y="-9"/>
              <a:chExt cx="3916" cy="431"/>
            </a:xfrm>
          </p:grpSpPr>
          <p:sp>
            <p:nvSpPr>
              <p:cNvPr id="197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764" y="-7"/>
                <a:ext cx="3914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5"/>
              <p:cNvSpPr>
                <a:spLocks/>
              </p:cNvSpPr>
              <p:nvPr userDrawn="1"/>
            </p:nvSpPr>
            <p:spPr bwMode="auto">
              <a:xfrm flipH="1" flipV="1">
                <a:off x="3762" y="-9"/>
                <a:ext cx="3916" cy="429"/>
              </a:xfrm>
              <a:custGeom>
                <a:avLst/>
                <a:gdLst>
                  <a:gd name="T0" fmla="*/ 2218 w 2218"/>
                  <a:gd name="T1" fmla="*/ 240 h 240"/>
                  <a:gd name="T2" fmla="*/ 2194 w 2218"/>
                  <a:gd name="T3" fmla="*/ 228 h 240"/>
                  <a:gd name="T4" fmla="*/ 1624 w 2218"/>
                  <a:gd name="T5" fmla="*/ 0 h 240"/>
                  <a:gd name="T6" fmla="*/ 0 w 2218"/>
                  <a:gd name="T7" fmla="*/ 138 h 240"/>
                  <a:gd name="T8" fmla="*/ 1 w 2218"/>
                  <a:gd name="T9" fmla="*/ 240 h 240"/>
                  <a:gd name="T10" fmla="*/ 2218 w 2218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8" h="240">
                    <a:moveTo>
                      <a:pt x="2218" y="240"/>
                    </a:moveTo>
                    <a:cubicBezTo>
                      <a:pt x="2210" y="236"/>
                      <a:pt x="2202" y="232"/>
                      <a:pt x="2194" y="228"/>
                    </a:cubicBezTo>
                    <a:cubicBezTo>
                      <a:pt x="2035" y="151"/>
                      <a:pt x="1876" y="69"/>
                      <a:pt x="1624" y="0"/>
                    </a:cubicBezTo>
                    <a:cubicBezTo>
                      <a:pt x="1303" y="81"/>
                      <a:pt x="829" y="138"/>
                      <a:pt x="0" y="138"/>
                    </a:cubicBezTo>
                    <a:cubicBezTo>
                      <a:pt x="1" y="240"/>
                      <a:pt x="1" y="240"/>
                      <a:pt x="1" y="240"/>
                    </a:cubicBezTo>
                    <a:lnTo>
                      <a:pt x="2218" y="2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5" name="Freeform 5"/>
            <p:cNvSpPr>
              <a:spLocks/>
            </p:cNvSpPr>
            <p:nvPr userDrawn="1"/>
          </p:nvSpPr>
          <p:spPr bwMode="auto">
            <a:xfrm flipH="1" flipV="1">
              <a:off x="-14288" y="-11113"/>
              <a:ext cx="7707313" cy="2339976"/>
            </a:xfrm>
            <a:custGeom>
              <a:avLst/>
              <a:gdLst>
                <a:gd name="T0" fmla="*/ 594 w 2743"/>
                <a:gd name="T1" fmla="*/ 831 h 831"/>
                <a:gd name="T2" fmla="*/ 2743 w 2743"/>
                <a:gd name="T3" fmla="*/ 831 h 831"/>
                <a:gd name="T4" fmla="*/ 2743 w 2743"/>
                <a:gd name="T5" fmla="*/ 0 h 831"/>
                <a:gd name="T6" fmla="*/ 550 w 2743"/>
                <a:gd name="T7" fmla="*/ 381 h 831"/>
                <a:gd name="T8" fmla="*/ 0 w 2743"/>
                <a:gd name="T9" fmla="*/ 591 h 831"/>
                <a:gd name="T10" fmla="*/ 569 w 2743"/>
                <a:gd name="T11" fmla="*/ 819 h 831"/>
                <a:gd name="T12" fmla="*/ 594 w 2743"/>
                <a:gd name="T13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3" h="831">
                  <a:moveTo>
                    <a:pt x="594" y="831"/>
                  </a:moveTo>
                  <a:cubicBezTo>
                    <a:pt x="2743" y="831"/>
                    <a:pt x="2743" y="831"/>
                    <a:pt x="2743" y="831"/>
                  </a:cubicBezTo>
                  <a:cubicBezTo>
                    <a:pt x="2743" y="0"/>
                    <a:pt x="2743" y="0"/>
                    <a:pt x="2743" y="0"/>
                  </a:cubicBezTo>
                  <a:cubicBezTo>
                    <a:pt x="1276" y="0"/>
                    <a:pt x="913" y="206"/>
                    <a:pt x="550" y="381"/>
                  </a:cubicBezTo>
                  <a:cubicBezTo>
                    <a:pt x="395" y="456"/>
                    <a:pt x="240" y="530"/>
                    <a:pt x="0" y="591"/>
                  </a:cubicBezTo>
                  <a:cubicBezTo>
                    <a:pt x="251" y="660"/>
                    <a:pt x="410" y="743"/>
                    <a:pt x="569" y="819"/>
                  </a:cubicBezTo>
                  <a:cubicBezTo>
                    <a:pt x="577" y="823"/>
                    <a:pt x="585" y="827"/>
                    <a:pt x="594" y="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9"/>
            <p:cNvSpPr>
              <a:spLocks/>
            </p:cNvSpPr>
            <p:nvPr userDrawn="1"/>
          </p:nvSpPr>
          <p:spPr bwMode="auto">
            <a:xfrm flipH="1" flipV="1">
              <a:off x="7687943" y="278469"/>
              <a:ext cx="4504056" cy="813949"/>
            </a:xfrm>
            <a:custGeom>
              <a:avLst/>
              <a:gdLst>
                <a:gd name="T0" fmla="*/ 0 w 1625"/>
                <a:gd name="T1" fmla="*/ 0 h 291"/>
                <a:gd name="T2" fmla="*/ 0 w 1625"/>
                <a:gd name="T3" fmla="*/ 291 h 291"/>
                <a:gd name="T4" fmla="*/ 1625 w 1625"/>
                <a:gd name="T5" fmla="*/ 153 h 291"/>
                <a:gd name="T6" fmla="*/ 0 w 1625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5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830" y="291"/>
                    <a:pt x="1304" y="235"/>
                    <a:pt x="1625" y="153"/>
                  </a:cubicBezTo>
                  <a:cubicBezTo>
                    <a:pt x="1302" y="65"/>
                    <a:pt x="826" y="0"/>
                    <a:pt x="0" y="0"/>
                  </a:cubicBezTo>
                </a:path>
              </a:pathLst>
            </a:custGeom>
            <a:solidFill>
              <a:srgbClr val="A5DF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72031" y="1764361"/>
            <a:ext cx="11448493" cy="1667657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2514" y="3916800"/>
            <a:ext cx="5724526" cy="1555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9476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ha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F5A67F7-7FF0-4CD3-8256-D3854CEB0F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E7E7E8"/>
          </a:solidFill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6005816" y="845610"/>
            <a:ext cx="6186184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E591E-A084-48EC-9C79-18DF1C9291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4C601-62F9-4018-80C7-177F9F0DAC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95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270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270139" y="0"/>
            <a:ext cx="7907867" cy="68580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71475" y="1479551"/>
            <a:ext cx="3697605" cy="4433887"/>
          </a:xfrm>
        </p:spPr>
        <p:txBody>
          <a:bodyPr anchor="b" anchorCtr="0">
            <a:no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75005" y="5992001"/>
            <a:ext cx="3694075" cy="437195"/>
          </a:xfrm>
        </p:spPr>
        <p:txBody>
          <a:bodyPr anchor="b" anchorCtr="0">
            <a:noAutofit/>
          </a:bodyPr>
          <a:lstStyle>
            <a:lvl1pPr marL="0" indent="0">
              <a:buNone/>
              <a:defRPr sz="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40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1475" y="1754187"/>
            <a:ext cx="5724526" cy="4159251"/>
          </a:xfrm>
          <a:solidFill>
            <a:schemeClr val="tx2"/>
          </a:solidFill>
        </p:spPr>
        <p:txBody>
          <a:bodyPr lIns="108000" tIns="72000" rIns="108000" bIns="36000">
            <a:noAutofit/>
          </a:bodyPr>
          <a:lstStyle>
            <a:lvl1pPr>
              <a:buClrTx/>
              <a:defRPr sz="28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88062" y="1754187"/>
            <a:ext cx="5726714" cy="4159251"/>
          </a:xfrm>
          <a:solidFill>
            <a:srgbClr val="A5DFF6"/>
          </a:solidFill>
        </p:spPr>
        <p:txBody>
          <a:bodyPr lIns="108000" tIns="72000" rIns="108000" bIns="36000">
            <a:noAutofit/>
          </a:bodyPr>
          <a:lstStyle>
            <a:lvl1pPr>
              <a:buClrTx/>
              <a:defRPr sz="2800">
                <a:solidFill>
                  <a:schemeClr val="tx2"/>
                </a:solidFill>
              </a:defRPr>
            </a:lvl1pPr>
            <a:lvl2pPr>
              <a:buClrTx/>
              <a:defRPr sz="2400">
                <a:solidFill>
                  <a:schemeClr val="tx2"/>
                </a:solidFill>
              </a:defRPr>
            </a:lvl2pPr>
            <a:lvl3pPr>
              <a:buClrTx/>
              <a:defRPr sz="2000">
                <a:solidFill>
                  <a:schemeClr val="tx2"/>
                </a:solidFill>
              </a:defRPr>
            </a:lvl3pPr>
            <a:lvl4pPr>
              <a:buClrTx/>
              <a:defRPr sz="1800">
                <a:solidFill>
                  <a:schemeClr val="tx2"/>
                </a:solidFill>
              </a:defRPr>
            </a:lvl4pPr>
            <a:lvl5pPr>
              <a:buClrTx/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71475" y="1376363"/>
            <a:ext cx="11443301" cy="377824"/>
          </a:xfrm>
          <a:solidFill>
            <a:srgbClr val="818284"/>
          </a:solidFill>
        </p:spPr>
        <p:txBody>
          <a:bodyPr lIns="108000" tIns="36000" rIns="108000" bIns="36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268288" indent="0">
              <a:buNone/>
              <a:defRPr>
                <a:solidFill>
                  <a:schemeClr val="bg1"/>
                </a:solidFill>
              </a:defRPr>
            </a:lvl3pPr>
            <a:lvl4pPr marL="538162" indent="0">
              <a:buNone/>
              <a:defRPr>
                <a:solidFill>
                  <a:schemeClr val="bg1"/>
                </a:solidFill>
              </a:defRPr>
            </a:lvl4pPr>
            <a:lvl5pPr marL="8064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9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416988" y="5877273"/>
            <a:ext cx="842683" cy="2679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69658F-F390-496C-90EE-387B4381F21F}" type="slidenum">
              <a:rPr lang="en-GB" sz="1200" smtClean="0"/>
              <a:pPr/>
              <a:t>‹#›</a:t>
            </a:fld>
            <a:endParaRPr lang="en-GB" sz="1200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71474" y="2598326"/>
            <a:ext cx="9123045" cy="331511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7200" i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3200">
                <a:solidFill>
                  <a:schemeClr val="tx1"/>
                </a:solidFill>
              </a:defRPr>
            </a:lvl2pPr>
            <a:lvl3pPr marL="268288" indent="0">
              <a:buNone/>
              <a:defRPr/>
            </a:lvl3pPr>
            <a:lvl4pPr marL="538162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2" name="Slide Number Placeholder 1"/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14288" y="-11113"/>
            <a:ext cx="12206288" cy="2339976"/>
            <a:chOff x="-14288" y="-11113"/>
            <a:chExt cx="12206288" cy="2339976"/>
          </a:xfrm>
        </p:grpSpPr>
        <p:grpSp>
          <p:nvGrpSpPr>
            <p:cNvPr id="6" name="Group 4"/>
            <p:cNvGrpSpPr>
              <a:grpSpLocks noChangeAspect="1"/>
            </p:cNvGrpSpPr>
            <p:nvPr userDrawn="1"/>
          </p:nvGrpSpPr>
          <p:grpSpPr bwMode="auto">
            <a:xfrm>
              <a:off x="6002655" y="-8192"/>
              <a:ext cx="6189345" cy="684213"/>
              <a:chOff x="3762" y="-9"/>
              <a:chExt cx="3916" cy="431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764" y="-7"/>
                <a:ext cx="3914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5"/>
              <p:cNvSpPr>
                <a:spLocks/>
              </p:cNvSpPr>
              <p:nvPr userDrawn="1"/>
            </p:nvSpPr>
            <p:spPr bwMode="auto">
              <a:xfrm flipH="1" flipV="1">
                <a:off x="3762" y="-9"/>
                <a:ext cx="3916" cy="429"/>
              </a:xfrm>
              <a:custGeom>
                <a:avLst/>
                <a:gdLst>
                  <a:gd name="T0" fmla="*/ 2218 w 2218"/>
                  <a:gd name="T1" fmla="*/ 240 h 240"/>
                  <a:gd name="T2" fmla="*/ 2194 w 2218"/>
                  <a:gd name="T3" fmla="*/ 228 h 240"/>
                  <a:gd name="T4" fmla="*/ 1624 w 2218"/>
                  <a:gd name="T5" fmla="*/ 0 h 240"/>
                  <a:gd name="T6" fmla="*/ 0 w 2218"/>
                  <a:gd name="T7" fmla="*/ 138 h 240"/>
                  <a:gd name="T8" fmla="*/ 1 w 2218"/>
                  <a:gd name="T9" fmla="*/ 240 h 240"/>
                  <a:gd name="T10" fmla="*/ 2218 w 2218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8" h="240">
                    <a:moveTo>
                      <a:pt x="2218" y="240"/>
                    </a:moveTo>
                    <a:cubicBezTo>
                      <a:pt x="2210" y="236"/>
                      <a:pt x="2202" y="232"/>
                      <a:pt x="2194" y="228"/>
                    </a:cubicBezTo>
                    <a:cubicBezTo>
                      <a:pt x="2035" y="151"/>
                      <a:pt x="1876" y="69"/>
                      <a:pt x="1624" y="0"/>
                    </a:cubicBezTo>
                    <a:cubicBezTo>
                      <a:pt x="1303" y="81"/>
                      <a:pt x="829" y="138"/>
                      <a:pt x="0" y="138"/>
                    </a:cubicBezTo>
                    <a:cubicBezTo>
                      <a:pt x="1" y="240"/>
                      <a:pt x="1" y="240"/>
                      <a:pt x="1" y="240"/>
                    </a:cubicBezTo>
                    <a:lnTo>
                      <a:pt x="2218" y="24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5"/>
            <p:cNvSpPr>
              <a:spLocks/>
            </p:cNvSpPr>
            <p:nvPr userDrawn="1"/>
          </p:nvSpPr>
          <p:spPr bwMode="auto">
            <a:xfrm flipH="1" flipV="1">
              <a:off x="-14288" y="-11113"/>
              <a:ext cx="7707313" cy="2339976"/>
            </a:xfrm>
            <a:custGeom>
              <a:avLst/>
              <a:gdLst>
                <a:gd name="T0" fmla="*/ 594 w 2743"/>
                <a:gd name="T1" fmla="*/ 831 h 831"/>
                <a:gd name="T2" fmla="*/ 2743 w 2743"/>
                <a:gd name="T3" fmla="*/ 831 h 831"/>
                <a:gd name="T4" fmla="*/ 2743 w 2743"/>
                <a:gd name="T5" fmla="*/ 0 h 831"/>
                <a:gd name="T6" fmla="*/ 550 w 2743"/>
                <a:gd name="T7" fmla="*/ 381 h 831"/>
                <a:gd name="T8" fmla="*/ 0 w 2743"/>
                <a:gd name="T9" fmla="*/ 591 h 831"/>
                <a:gd name="T10" fmla="*/ 569 w 2743"/>
                <a:gd name="T11" fmla="*/ 819 h 831"/>
                <a:gd name="T12" fmla="*/ 594 w 2743"/>
                <a:gd name="T13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3" h="831">
                  <a:moveTo>
                    <a:pt x="594" y="831"/>
                  </a:moveTo>
                  <a:cubicBezTo>
                    <a:pt x="2743" y="831"/>
                    <a:pt x="2743" y="831"/>
                    <a:pt x="2743" y="831"/>
                  </a:cubicBezTo>
                  <a:cubicBezTo>
                    <a:pt x="2743" y="0"/>
                    <a:pt x="2743" y="0"/>
                    <a:pt x="2743" y="0"/>
                  </a:cubicBezTo>
                  <a:cubicBezTo>
                    <a:pt x="1276" y="0"/>
                    <a:pt x="913" y="206"/>
                    <a:pt x="550" y="381"/>
                  </a:cubicBezTo>
                  <a:cubicBezTo>
                    <a:pt x="395" y="456"/>
                    <a:pt x="240" y="530"/>
                    <a:pt x="0" y="591"/>
                  </a:cubicBezTo>
                  <a:cubicBezTo>
                    <a:pt x="251" y="660"/>
                    <a:pt x="410" y="743"/>
                    <a:pt x="569" y="819"/>
                  </a:cubicBezTo>
                  <a:cubicBezTo>
                    <a:pt x="577" y="823"/>
                    <a:pt x="585" y="827"/>
                    <a:pt x="594" y="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 flipH="1" flipV="1">
              <a:off x="7687943" y="278469"/>
              <a:ext cx="4504056" cy="813949"/>
            </a:xfrm>
            <a:custGeom>
              <a:avLst/>
              <a:gdLst>
                <a:gd name="T0" fmla="*/ 0 w 1625"/>
                <a:gd name="T1" fmla="*/ 0 h 291"/>
                <a:gd name="T2" fmla="*/ 0 w 1625"/>
                <a:gd name="T3" fmla="*/ 291 h 291"/>
                <a:gd name="T4" fmla="*/ 1625 w 1625"/>
                <a:gd name="T5" fmla="*/ 153 h 291"/>
                <a:gd name="T6" fmla="*/ 0 w 1625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5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830" y="291"/>
                    <a:pt x="1304" y="235"/>
                    <a:pt x="1625" y="153"/>
                  </a:cubicBezTo>
                  <a:cubicBezTo>
                    <a:pt x="1302" y="65"/>
                    <a:pt x="826" y="0"/>
                    <a:pt x="0" y="0"/>
                  </a:cubicBezTo>
                </a:path>
              </a:pathLst>
            </a:custGeom>
            <a:solidFill>
              <a:srgbClr val="A5DF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3108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Line 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05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5600" y="370390"/>
            <a:ext cx="11464925" cy="673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4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6363"/>
            <a:ext cx="11464925" cy="2115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55601" y="3787095"/>
            <a:ext cx="11480800" cy="2115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469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267" y="1376363"/>
            <a:ext cx="5580062" cy="211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463" y="1376363"/>
            <a:ext cx="5580062" cy="211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71475" y="3796638"/>
            <a:ext cx="5580062" cy="211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240463" y="3796638"/>
            <a:ext cx="5580062" cy="211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794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71474" y="1394735"/>
            <a:ext cx="5580064" cy="21168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40463" y="1394735"/>
            <a:ext cx="5580062" cy="21168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71475" y="3796638"/>
            <a:ext cx="5560521" cy="21168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6240463" y="3796638"/>
            <a:ext cx="5580062" cy="21168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3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solidFill>
            <a:srgbClr val="E7E7E8"/>
          </a:solidFill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72031" y="1764361"/>
            <a:ext cx="11448493" cy="1667657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899" y="3916800"/>
            <a:ext cx="5724526" cy="1555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4293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/>
          <p:cNvGrpSpPr/>
          <p:nvPr userDrawn="1"/>
        </p:nvGrpSpPr>
        <p:grpSpPr>
          <a:xfrm rot="10800000">
            <a:off x="-14288" y="4541174"/>
            <a:ext cx="12206288" cy="2339976"/>
            <a:chOff x="-14288" y="-11113"/>
            <a:chExt cx="12206288" cy="2339976"/>
          </a:xfrm>
        </p:grpSpPr>
        <p:grpSp>
          <p:nvGrpSpPr>
            <p:cNvPr id="200" name="Group 4"/>
            <p:cNvGrpSpPr>
              <a:grpSpLocks noChangeAspect="1"/>
            </p:cNvGrpSpPr>
            <p:nvPr userDrawn="1"/>
          </p:nvGrpSpPr>
          <p:grpSpPr bwMode="auto">
            <a:xfrm>
              <a:off x="6002655" y="-8192"/>
              <a:ext cx="6189345" cy="684213"/>
              <a:chOff x="3762" y="-9"/>
              <a:chExt cx="3916" cy="431"/>
            </a:xfrm>
          </p:grpSpPr>
          <p:sp>
            <p:nvSpPr>
              <p:cNvPr id="203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764" y="-7"/>
                <a:ext cx="3914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5"/>
              <p:cNvSpPr>
                <a:spLocks/>
              </p:cNvSpPr>
              <p:nvPr userDrawn="1"/>
            </p:nvSpPr>
            <p:spPr bwMode="auto">
              <a:xfrm flipH="1" flipV="1">
                <a:off x="3762" y="-9"/>
                <a:ext cx="3916" cy="429"/>
              </a:xfrm>
              <a:custGeom>
                <a:avLst/>
                <a:gdLst>
                  <a:gd name="T0" fmla="*/ 2218 w 2218"/>
                  <a:gd name="T1" fmla="*/ 240 h 240"/>
                  <a:gd name="T2" fmla="*/ 2194 w 2218"/>
                  <a:gd name="T3" fmla="*/ 228 h 240"/>
                  <a:gd name="T4" fmla="*/ 1624 w 2218"/>
                  <a:gd name="T5" fmla="*/ 0 h 240"/>
                  <a:gd name="T6" fmla="*/ 0 w 2218"/>
                  <a:gd name="T7" fmla="*/ 138 h 240"/>
                  <a:gd name="T8" fmla="*/ 1 w 2218"/>
                  <a:gd name="T9" fmla="*/ 240 h 240"/>
                  <a:gd name="T10" fmla="*/ 2218 w 2218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8" h="240">
                    <a:moveTo>
                      <a:pt x="2218" y="240"/>
                    </a:moveTo>
                    <a:cubicBezTo>
                      <a:pt x="2210" y="236"/>
                      <a:pt x="2202" y="232"/>
                      <a:pt x="2194" y="228"/>
                    </a:cubicBezTo>
                    <a:cubicBezTo>
                      <a:pt x="2035" y="151"/>
                      <a:pt x="1876" y="69"/>
                      <a:pt x="1624" y="0"/>
                    </a:cubicBezTo>
                    <a:cubicBezTo>
                      <a:pt x="1303" y="81"/>
                      <a:pt x="829" y="138"/>
                      <a:pt x="0" y="138"/>
                    </a:cubicBezTo>
                    <a:cubicBezTo>
                      <a:pt x="1" y="240"/>
                      <a:pt x="1" y="240"/>
                      <a:pt x="1" y="240"/>
                    </a:cubicBezTo>
                    <a:lnTo>
                      <a:pt x="2218" y="2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01" name="Freeform 5"/>
            <p:cNvSpPr>
              <a:spLocks/>
            </p:cNvSpPr>
            <p:nvPr userDrawn="1"/>
          </p:nvSpPr>
          <p:spPr bwMode="auto">
            <a:xfrm flipH="1" flipV="1">
              <a:off x="-14288" y="-11113"/>
              <a:ext cx="7707313" cy="2339976"/>
            </a:xfrm>
            <a:custGeom>
              <a:avLst/>
              <a:gdLst>
                <a:gd name="T0" fmla="*/ 594 w 2743"/>
                <a:gd name="T1" fmla="*/ 831 h 831"/>
                <a:gd name="T2" fmla="*/ 2743 w 2743"/>
                <a:gd name="T3" fmla="*/ 831 h 831"/>
                <a:gd name="T4" fmla="*/ 2743 w 2743"/>
                <a:gd name="T5" fmla="*/ 0 h 831"/>
                <a:gd name="T6" fmla="*/ 550 w 2743"/>
                <a:gd name="T7" fmla="*/ 381 h 831"/>
                <a:gd name="T8" fmla="*/ 0 w 2743"/>
                <a:gd name="T9" fmla="*/ 591 h 831"/>
                <a:gd name="T10" fmla="*/ 569 w 2743"/>
                <a:gd name="T11" fmla="*/ 819 h 831"/>
                <a:gd name="T12" fmla="*/ 594 w 2743"/>
                <a:gd name="T13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3" h="831">
                  <a:moveTo>
                    <a:pt x="594" y="831"/>
                  </a:moveTo>
                  <a:cubicBezTo>
                    <a:pt x="2743" y="831"/>
                    <a:pt x="2743" y="831"/>
                    <a:pt x="2743" y="831"/>
                  </a:cubicBezTo>
                  <a:cubicBezTo>
                    <a:pt x="2743" y="0"/>
                    <a:pt x="2743" y="0"/>
                    <a:pt x="2743" y="0"/>
                  </a:cubicBezTo>
                  <a:cubicBezTo>
                    <a:pt x="1276" y="0"/>
                    <a:pt x="913" y="206"/>
                    <a:pt x="550" y="381"/>
                  </a:cubicBezTo>
                  <a:cubicBezTo>
                    <a:pt x="395" y="456"/>
                    <a:pt x="240" y="530"/>
                    <a:pt x="0" y="591"/>
                  </a:cubicBezTo>
                  <a:cubicBezTo>
                    <a:pt x="251" y="660"/>
                    <a:pt x="410" y="743"/>
                    <a:pt x="569" y="819"/>
                  </a:cubicBezTo>
                  <a:cubicBezTo>
                    <a:pt x="577" y="823"/>
                    <a:pt x="585" y="827"/>
                    <a:pt x="594" y="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9"/>
            <p:cNvSpPr>
              <a:spLocks/>
            </p:cNvSpPr>
            <p:nvPr userDrawn="1"/>
          </p:nvSpPr>
          <p:spPr bwMode="auto">
            <a:xfrm flipH="1" flipV="1">
              <a:off x="7687943" y="278469"/>
              <a:ext cx="4504056" cy="813949"/>
            </a:xfrm>
            <a:custGeom>
              <a:avLst/>
              <a:gdLst>
                <a:gd name="T0" fmla="*/ 0 w 1625"/>
                <a:gd name="T1" fmla="*/ 0 h 291"/>
                <a:gd name="T2" fmla="*/ 0 w 1625"/>
                <a:gd name="T3" fmla="*/ 291 h 291"/>
                <a:gd name="T4" fmla="*/ 1625 w 1625"/>
                <a:gd name="T5" fmla="*/ 153 h 291"/>
                <a:gd name="T6" fmla="*/ 0 w 1625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5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830" y="291"/>
                    <a:pt x="1304" y="235"/>
                    <a:pt x="1625" y="153"/>
                  </a:cubicBezTo>
                  <a:cubicBezTo>
                    <a:pt x="1302" y="65"/>
                    <a:pt x="826" y="0"/>
                    <a:pt x="0" y="0"/>
                  </a:cubicBezTo>
                </a:path>
              </a:pathLst>
            </a:custGeom>
            <a:solidFill>
              <a:srgbClr val="A5DF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72031" y="1736929"/>
            <a:ext cx="11448493" cy="1169921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2887" y="2975174"/>
            <a:ext cx="5580063" cy="204864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Canalrivertrust.org.uk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5806" y="5175503"/>
            <a:ext cx="253979" cy="250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5806" y="5463540"/>
            <a:ext cx="253979" cy="253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55806" y="5754637"/>
            <a:ext cx="253979" cy="25397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810750" y="5154756"/>
            <a:ext cx="18326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@</a:t>
            </a:r>
            <a:r>
              <a:rPr lang="en-GB" dirty="0" err="1">
                <a:solidFill>
                  <a:schemeClr val="tx2"/>
                </a:solidFill>
              </a:rPr>
              <a:t>canalrivertrust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9803130" y="5447493"/>
            <a:ext cx="18326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/</a:t>
            </a:r>
            <a:r>
              <a:rPr lang="en-GB" dirty="0" err="1">
                <a:solidFill>
                  <a:schemeClr val="tx2"/>
                </a:solidFill>
              </a:rPr>
              <a:t>canalrivertrust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810750" y="5740230"/>
            <a:ext cx="18326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/</a:t>
            </a:r>
            <a:r>
              <a:rPr lang="en-GB" dirty="0" err="1">
                <a:solidFill>
                  <a:schemeClr val="tx2"/>
                </a:solidFill>
              </a:rPr>
              <a:t>canalrivertrust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12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/>
          <p:cNvGrpSpPr/>
          <p:nvPr userDrawn="1"/>
        </p:nvGrpSpPr>
        <p:grpSpPr>
          <a:xfrm rot="10800000">
            <a:off x="-14288" y="4541174"/>
            <a:ext cx="12206288" cy="2339976"/>
            <a:chOff x="-14288" y="-11113"/>
            <a:chExt cx="12206288" cy="2339976"/>
          </a:xfrm>
        </p:grpSpPr>
        <p:grpSp>
          <p:nvGrpSpPr>
            <p:cNvPr id="194" name="Group 4"/>
            <p:cNvGrpSpPr>
              <a:grpSpLocks noChangeAspect="1"/>
            </p:cNvGrpSpPr>
            <p:nvPr userDrawn="1"/>
          </p:nvGrpSpPr>
          <p:grpSpPr bwMode="auto">
            <a:xfrm>
              <a:off x="6002655" y="-8192"/>
              <a:ext cx="6189345" cy="684213"/>
              <a:chOff x="3762" y="-9"/>
              <a:chExt cx="3916" cy="431"/>
            </a:xfrm>
          </p:grpSpPr>
          <p:sp>
            <p:nvSpPr>
              <p:cNvPr id="197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764" y="-7"/>
                <a:ext cx="3914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5"/>
              <p:cNvSpPr>
                <a:spLocks/>
              </p:cNvSpPr>
              <p:nvPr userDrawn="1"/>
            </p:nvSpPr>
            <p:spPr bwMode="auto">
              <a:xfrm flipH="1" flipV="1">
                <a:off x="3762" y="-9"/>
                <a:ext cx="3916" cy="429"/>
              </a:xfrm>
              <a:custGeom>
                <a:avLst/>
                <a:gdLst>
                  <a:gd name="T0" fmla="*/ 2218 w 2218"/>
                  <a:gd name="T1" fmla="*/ 240 h 240"/>
                  <a:gd name="T2" fmla="*/ 2194 w 2218"/>
                  <a:gd name="T3" fmla="*/ 228 h 240"/>
                  <a:gd name="T4" fmla="*/ 1624 w 2218"/>
                  <a:gd name="T5" fmla="*/ 0 h 240"/>
                  <a:gd name="T6" fmla="*/ 0 w 2218"/>
                  <a:gd name="T7" fmla="*/ 138 h 240"/>
                  <a:gd name="T8" fmla="*/ 1 w 2218"/>
                  <a:gd name="T9" fmla="*/ 240 h 240"/>
                  <a:gd name="T10" fmla="*/ 2218 w 2218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8" h="240">
                    <a:moveTo>
                      <a:pt x="2218" y="240"/>
                    </a:moveTo>
                    <a:cubicBezTo>
                      <a:pt x="2210" y="236"/>
                      <a:pt x="2202" y="232"/>
                      <a:pt x="2194" y="228"/>
                    </a:cubicBezTo>
                    <a:cubicBezTo>
                      <a:pt x="2035" y="151"/>
                      <a:pt x="1876" y="69"/>
                      <a:pt x="1624" y="0"/>
                    </a:cubicBezTo>
                    <a:cubicBezTo>
                      <a:pt x="1303" y="81"/>
                      <a:pt x="829" y="138"/>
                      <a:pt x="0" y="138"/>
                    </a:cubicBezTo>
                    <a:cubicBezTo>
                      <a:pt x="1" y="240"/>
                      <a:pt x="1" y="240"/>
                      <a:pt x="1" y="240"/>
                    </a:cubicBezTo>
                    <a:lnTo>
                      <a:pt x="2218" y="2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5" name="Freeform 5"/>
            <p:cNvSpPr>
              <a:spLocks/>
            </p:cNvSpPr>
            <p:nvPr userDrawn="1"/>
          </p:nvSpPr>
          <p:spPr bwMode="auto">
            <a:xfrm flipH="1" flipV="1">
              <a:off x="-14288" y="-11113"/>
              <a:ext cx="7707313" cy="2339976"/>
            </a:xfrm>
            <a:custGeom>
              <a:avLst/>
              <a:gdLst>
                <a:gd name="T0" fmla="*/ 594 w 2743"/>
                <a:gd name="T1" fmla="*/ 831 h 831"/>
                <a:gd name="T2" fmla="*/ 2743 w 2743"/>
                <a:gd name="T3" fmla="*/ 831 h 831"/>
                <a:gd name="T4" fmla="*/ 2743 w 2743"/>
                <a:gd name="T5" fmla="*/ 0 h 831"/>
                <a:gd name="T6" fmla="*/ 550 w 2743"/>
                <a:gd name="T7" fmla="*/ 381 h 831"/>
                <a:gd name="T8" fmla="*/ 0 w 2743"/>
                <a:gd name="T9" fmla="*/ 591 h 831"/>
                <a:gd name="T10" fmla="*/ 569 w 2743"/>
                <a:gd name="T11" fmla="*/ 819 h 831"/>
                <a:gd name="T12" fmla="*/ 594 w 2743"/>
                <a:gd name="T13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3" h="831">
                  <a:moveTo>
                    <a:pt x="594" y="831"/>
                  </a:moveTo>
                  <a:cubicBezTo>
                    <a:pt x="2743" y="831"/>
                    <a:pt x="2743" y="831"/>
                    <a:pt x="2743" y="831"/>
                  </a:cubicBezTo>
                  <a:cubicBezTo>
                    <a:pt x="2743" y="0"/>
                    <a:pt x="2743" y="0"/>
                    <a:pt x="2743" y="0"/>
                  </a:cubicBezTo>
                  <a:cubicBezTo>
                    <a:pt x="1276" y="0"/>
                    <a:pt x="913" y="206"/>
                    <a:pt x="550" y="381"/>
                  </a:cubicBezTo>
                  <a:cubicBezTo>
                    <a:pt x="395" y="456"/>
                    <a:pt x="240" y="530"/>
                    <a:pt x="0" y="591"/>
                  </a:cubicBezTo>
                  <a:cubicBezTo>
                    <a:pt x="251" y="660"/>
                    <a:pt x="410" y="743"/>
                    <a:pt x="569" y="819"/>
                  </a:cubicBezTo>
                  <a:cubicBezTo>
                    <a:pt x="577" y="823"/>
                    <a:pt x="585" y="827"/>
                    <a:pt x="594" y="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9"/>
            <p:cNvSpPr>
              <a:spLocks/>
            </p:cNvSpPr>
            <p:nvPr userDrawn="1"/>
          </p:nvSpPr>
          <p:spPr bwMode="auto">
            <a:xfrm flipH="1" flipV="1">
              <a:off x="7687943" y="278469"/>
              <a:ext cx="4504056" cy="813949"/>
            </a:xfrm>
            <a:custGeom>
              <a:avLst/>
              <a:gdLst>
                <a:gd name="T0" fmla="*/ 0 w 1625"/>
                <a:gd name="T1" fmla="*/ 0 h 291"/>
                <a:gd name="T2" fmla="*/ 0 w 1625"/>
                <a:gd name="T3" fmla="*/ 291 h 291"/>
                <a:gd name="T4" fmla="*/ 1625 w 1625"/>
                <a:gd name="T5" fmla="*/ 153 h 291"/>
                <a:gd name="T6" fmla="*/ 0 w 1625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5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830" y="291"/>
                    <a:pt x="1304" y="235"/>
                    <a:pt x="1625" y="153"/>
                  </a:cubicBezTo>
                  <a:cubicBezTo>
                    <a:pt x="1302" y="65"/>
                    <a:pt x="826" y="0"/>
                    <a:pt x="0" y="0"/>
                  </a:cubicBezTo>
                </a:path>
              </a:pathLst>
            </a:custGeom>
            <a:solidFill>
              <a:srgbClr val="A5DF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72031" y="1736929"/>
            <a:ext cx="11448493" cy="1169921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2887" y="2975174"/>
            <a:ext cx="5580063" cy="204864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Canalrivertrust.org.uk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4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/>
          <p:cNvGrpSpPr/>
          <p:nvPr userDrawn="1"/>
        </p:nvGrpSpPr>
        <p:grpSpPr>
          <a:xfrm rot="10800000">
            <a:off x="-14288" y="4541174"/>
            <a:ext cx="12206288" cy="2339976"/>
            <a:chOff x="-14288" y="-11113"/>
            <a:chExt cx="12206288" cy="2339976"/>
          </a:xfrm>
        </p:grpSpPr>
        <p:grpSp>
          <p:nvGrpSpPr>
            <p:cNvPr id="194" name="Group 4"/>
            <p:cNvGrpSpPr>
              <a:grpSpLocks noChangeAspect="1"/>
            </p:cNvGrpSpPr>
            <p:nvPr userDrawn="1"/>
          </p:nvGrpSpPr>
          <p:grpSpPr bwMode="auto">
            <a:xfrm>
              <a:off x="6002655" y="-8192"/>
              <a:ext cx="6189345" cy="684213"/>
              <a:chOff x="3762" y="-9"/>
              <a:chExt cx="3916" cy="431"/>
            </a:xfrm>
          </p:grpSpPr>
          <p:sp>
            <p:nvSpPr>
              <p:cNvPr id="218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764" y="-7"/>
                <a:ext cx="3914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5"/>
              <p:cNvSpPr>
                <a:spLocks/>
              </p:cNvSpPr>
              <p:nvPr userDrawn="1"/>
            </p:nvSpPr>
            <p:spPr bwMode="auto">
              <a:xfrm flipH="1" flipV="1">
                <a:off x="3762" y="-9"/>
                <a:ext cx="3916" cy="429"/>
              </a:xfrm>
              <a:custGeom>
                <a:avLst/>
                <a:gdLst>
                  <a:gd name="T0" fmla="*/ 2218 w 2218"/>
                  <a:gd name="T1" fmla="*/ 240 h 240"/>
                  <a:gd name="T2" fmla="*/ 2194 w 2218"/>
                  <a:gd name="T3" fmla="*/ 228 h 240"/>
                  <a:gd name="T4" fmla="*/ 1624 w 2218"/>
                  <a:gd name="T5" fmla="*/ 0 h 240"/>
                  <a:gd name="T6" fmla="*/ 0 w 2218"/>
                  <a:gd name="T7" fmla="*/ 138 h 240"/>
                  <a:gd name="T8" fmla="*/ 1 w 2218"/>
                  <a:gd name="T9" fmla="*/ 240 h 240"/>
                  <a:gd name="T10" fmla="*/ 2218 w 2218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8" h="240">
                    <a:moveTo>
                      <a:pt x="2218" y="240"/>
                    </a:moveTo>
                    <a:cubicBezTo>
                      <a:pt x="2210" y="236"/>
                      <a:pt x="2202" y="232"/>
                      <a:pt x="2194" y="228"/>
                    </a:cubicBezTo>
                    <a:cubicBezTo>
                      <a:pt x="2035" y="151"/>
                      <a:pt x="1876" y="69"/>
                      <a:pt x="1624" y="0"/>
                    </a:cubicBezTo>
                    <a:cubicBezTo>
                      <a:pt x="1303" y="81"/>
                      <a:pt x="829" y="138"/>
                      <a:pt x="0" y="138"/>
                    </a:cubicBezTo>
                    <a:cubicBezTo>
                      <a:pt x="1" y="240"/>
                      <a:pt x="1" y="240"/>
                      <a:pt x="1" y="240"/>
                    </a:cubicBezTo>
                    <a:lnTo>
                      <a:pt x="2218" y="2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5" name="Freeform 5"/>
            <p:cNvSpPr>
              <a:spLocks/>
            </p:cNvSpPr>
            <p:nvPr userDrawn="1"/>
          </p:nvSpPr>
          <p:spPr bwMode="auto">
            <a:xfrm flipH="1" flipV="1">
              <a:off x="-14288" y="-11113"/>
              <a:ext cx="7707313" cy="2339976"/>
            </a:xfrm>
            <a:custGeom>
              <a:avLst/>
              <a:gdLst>
                <a:gd name="T0" fmla="*/ 594 w 2743"/>
                <a:gd name="T1" fmla="*/ 831 h 831"/>
                <a:gd name="T2" fmla="*/ 2743 w 2743"/>
                <a:gd name="T3" fmla="*/ 831 h 831"/>
                <a:gd name="T4" fmla="*/ 2743 w 2743"/>
                <a:gd name="T5" fmla="*/ 0 h 831"/>
                <a:gd name="T6" fmla="*/ 550 w 2743"/>
                <a:gd name="T7" fmla="*/ 381 h 831"/>
                <a:gd name="T8" fmla="*/ 0 w 2743"/>
                <a:gd name="T9" fmla="*/ 591 h 831"/>
                <a:gd name="T10" fmla="*/ 569 w 2743"/>
                <a:gd name="T11" fmla="*/ 819 h 831"/>
                <a:gd name="T12" fmla="*/ 594 w 2743"/>
                <a:gd name="T13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3" h="831">
                  <a:moveTo>
                    <a:pt x="594" y="831"/>
                  </a:moveTo>
                  <a:cubicBezTo>
                    <a:pt x="2743" y="831"/>
                    <a:pt x="2743" y="831"/>
                    <a:pt x="2743" y="831"/>
                  </a:cubicBezTo>
                  <a:cubicBezTo>
                    <a:pt x="2743" y="0"/>
                    <a:pt x="2743" y="0"/>
                    <a:pt x="2743" y="0"/>
                  </a:cubicBezTo>
                  <a:cubicBezTo>
                    <a:pt x="1276" y="0"/>
                    <a:pt x="913" y="206"/>
                    <a:pt x="550" y="381"/>
                  </a:cubicBezTo>
                  <a:cubicBezTo>
                    <a:pt x="395" y="456"/>
                    <a:pt x="240" y="530"/>
                    <a:pt x="0" y="591"/>
                  </a:cubicBezTo>
                  <a:cubicBezTo>
                    <a:pt x="251" y="660"/>
                    <a:pt x="410" y="743"/>
                    <a:pt x="569" y="819"/>
                  </a:cubicBezTo>
                  <a:cubicBezTo>
                    <a:pt x="577" y="823"/>
                    <a:pt x="585" y="827"/>
                    <a:pt x="594" y="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9"/>
            <p:cNvSpPr>
              <a:spLocks/>
            </p:cNvSpPr>
            <p:nvPr userDrawn="1"/>
          </p:nvSpPr>
          <p:spPr bwMode="auto">
            <a:xfrm flipH="1" flipV="1">
              <a:off x="7687943" y="278469"/>
              <a:ext cx="4504056" cy="813949"/>
            </a:xfrm>
            <a:custGeom>
              <a:avLst/>
              <a:gdLst>
                <a:gd name="T0" fmla="*/ 0 w 1625"/>
                <a:gd name="T1" fmla="*/ 0 h 291"/>
                <a:gd name="T2" fmla="*/ 0 w 1625"/>
                <a:gd name="T3" fmla="*/ 291 h 291"/>
                <a:gd name="T4" fmla="*/ 1625 w 1625"/>
                <a:gd name="T5" fmla="*/ 153 h 291"/>
                <a:gd name="T6" fmla="*/ 0 w 1625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5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830" y="291"/>
                    <a:pt x="1304" y="235"/>
                    <a:pt x="1625" y="153"/>
                  </a:cubicBezTo>
                  <a:cubicBezTo>
                    <a:pt x="1302" y="65"/>
                    <a:pt x="826" y="0"/>
                    <a:pt x="0" y="0"/>
                  </a:cubicBezTo>
                </a:path>
              </a:pathLst>
            </a:custGeom>
            <a:solidFill>
              <a:srgbClr val="A5DF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72031" y="1764361"/>
            <a:ext cx="11448493" cy="1667657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59899" y="3915424"/>
            <a:ext cx="5724526" cy="15537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76186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solidFill>
            <a:srgbClr val="E7E7E8"/>
          </a:solidFill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9899" y="3915424"/>
            <a:ext cx="5724526" cy="15537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</a:t>
            </a:r>
          </a:p>
          <a:p>
            <a:pPr lvl="0"/>
            <a:r>
              <a:rPr lang="en-GB" dirty="0"/>
              <a:t>Date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72031" y="1764361"/>
            <a:ext cx="11448493" cy="1667657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200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6363"/>
            <a:ext cx="11464925" cy="45370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99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1475" y="1376363"/>
            <a:ext cx="11449050" cy="4537075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324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Footer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355600" y="1376363"/>
            <a:ext cx="11464925" cy="4537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999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1" y="1376623"/>
            <a:ext cx="5585884" cy="45337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1325" y="1376363"/>
            <a:ext cx="5569200" cy="453707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7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Top Lef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351" y="370390"/>
            <a:ext cx="7556174" cy="649369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1" y="1376623"/>
            <a:ext cx="5585884" cy="45337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1325" y="1376363"/>
            <a:ext cx="5569200" cy="453707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85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71475" y="1376363"/>
            <a:ext cx="5569200" cy="4537075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51325" y="1376363"/>
            <a:ext cx="5569200" cy="4537075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65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6363"/>
            <a:ext cx="11464925" cy="453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48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0" y="1376363"/>
            <a:ext cx="5595937" cy="453707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Footer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0463" y="1376363"/>
            <a:ext cx="5580062" cy="4537075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521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solidFill>
            <a:srgbClr val="E7E7E8"/>
          </a:solidFill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1476" y="326804"/>
            <a:ext cx="7950722" cy="2031706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72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412375" y="2377793"/>
            <a:ext cx="5442876" cy="4160681"/>
          </a:xfrm>
        </p:spPr>
        <p:txBody>
          <a:bodyPr anchor="t" anchorCtr="0">
            <a:noAutofit/>
          </a:bodyPr>
          <a:lstStyle>
            <a:lvl1pPr marL="0" indent="0" algn="r">
              <a:lnSpc>
                <a:spcPct val="80000"/>
              </a:lnSpc>
              <a:buNone/>
              <a:defRPr sz="42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046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ha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958FCB4-48DE-4679-8606-A08D61E711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E7E7E8"/>
          </a:solidFill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6005816" y="845610"/>
            <a:ext cx="6186184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9688FD-4BC1-4E6F-9A51-1F33E1673C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68F70-8875-4327-A594-4812949DD2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04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270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270139" y="0"/>
            <a:ext cx="7907867" cy="68580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71475" y="1479551"/>
            <a:ext cx="3697605" cy="4433887"/>
          </a:xfrm>
        </p:spPr>
        <p:txBody>
          <a:bodyPr anchor="b" anchorCtr="0">
            <a:no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75005" y="5992001"/>
            <a:ext cx="3694075" cy="437195"/>
          </a:xfrm>
        </p:spPr>
        <p:txBody>
          <a:bodyPr anchor="b" anchorCtr="0">
            <a:noAutofit/>
          </a:bodyPr>
          <a:lstStyle>
            <a:lvl1pPr marL="0" indent="0">
              <a:buNone/>
              <a:defRPr sz="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490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1475" y="1780603"/>
            <a:ext cx="5724526" cy="4132835"/>
          </a:xfrm>
          <a:solidFill>
            <a:schemeClr val="tx2"/>
          </a:solidFill>
        </p:spPr>
        <p:txBody>
          <a:bodyPr lIns="108000" tIns="72000" rIns="108000" bIns="36000">
            <a:noAutofit/>
          </a:bodyPr>
          <a:lstStyle>
            <a:lvl1pPr>
              <a:buClrTx/>
              <a:defRPr sz="28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88062" y="1780603"/>
            <a:ext cx="5726714" cy="4132835"/>
          </a:xfrm>
          <a:solidFill>
            <a:srgbClr val="A5DFF6"/>
          </a:solidFill>
        </p:spPr>
        <p:txBody>
          <a:bodyPr lIns="108000" tIns="72000" rIns="108000" bIns="36000">
            <a:noAutofit/>
          </a:bodyPr>
          <a:lstStyle>
            <a:lvl1pPr>
              <a:buClrTx/>
              <a:defRPr sz="2800">
                <a:solidFill>
                  <a:schemeClr val="tx2"/>
                </a:solidFill>
              </a:defRPr>
            </a:lvl1pPr>
            <a:lvl2pPr>
              <a:buClrTx/>
              <a:defRPr sz="2400">
                <a:solidFill>
                  <a:schemeClr val="tx2"/>
                </a:solidFill>
              </a:defRPr>
            </a:lvl2pPr>
            <a:lvl3pPr>
              <a:buClrTx/>
              <a:defRPr sz="2000">
                <a:solidFill>
                  <a:schemeClr val="tx2"/>
                </a:solidFill>
              </a:defRPr>
            </a:lvl3pPr>
            <a:lvl4pPr>
              <a:buClrTx/>
              <a:defRPr sz="1800">
                <a:solidFill>
                  <a:schemeClr val="tx2"/>
                </a:solidFill>
              </a:defRPr>
            </a:lvl4pPr>
            <a:lvl5pPr>
              <a:buClrTx/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71475" y="1402779"/>
            <a:ext cx="11443301" cy="377824"/>
          </a:xfrm>
          <a:solidFill>
            <a:srgbClr val="818284"/>
          </a:solidFill>
        </p:spPr>
        <p:txBody>
          <a:bodyPr lIns="108000" tIns="36000" rIns="108000" bIns="36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268288" indent="0">
              <a:buNone/>
              <a:defRPr>
                <a:solidFill>
                  <a:schemeClr val="bg1"/>
                </a:solidFill>
              </a:defRPr>
            </a:lvl3pPr>
            <a:lvl4pPr marL="538162" indent="0">
              <a:buNone/>
              <a:defRPr>
                <a:solidFill>
                  <a:schemeClr val="bg1"/>
                </a:solidFill>
              </a:defRPr>
            </a:lvl4pPr>
            <a:lvl5pPr marL="8064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940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0416988" y="5877273"/>
            <a:ext cx="842683" cy="2679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69658F-F390-496C-90EE-387B4381F21F}" type="slidenum">
              <a:rPr lang="en-GB" sz="1200" smtClean="0"/>
              <a:pPr/>
              <a:t>‹#›</a:t>
            </a:fld>
            <a:endParaRPr lang="en-GB" sz="1200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71474" y="2598326"/>
            <a:ext cx="9123045" cy="331511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7200" i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3200">
                <a:solidFill>
                  <a:schemeClr val="tx1"/>
                </a:solidFill>
              </a:defRPr>
            </a:lvl2pPr>
            <a:lvl3pPr marL="268288" indent="0">
              <a:buNone/>
              <a:defRPr/>
            </a:lvl3pPr>
            <a:lvl4pPr marL="538162" indent="0">
              <a:buNone/>
              <a:defRPr/>
            </a:lvl4pPr>
            <a:lvl5pPr marL="806450" indent="0">
              <a:buNone/>
              <a:defRPr/>
            </a:lvl5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2" name="Slide Number Placeholder 1"/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14288" y="-11113"/>
            <a:ext cx="12206288" cy="2339976"/>
            <a:chOff x="-14288" y="-11113"/>
            <a:chExt cx="12206288" cy="2339976"/>
          </a:xfrm>
        </p:grpSpPr>
        <p:grpSp>
          <p:nvGrpSpPr>
            <p:cNvPr id="6" name="Group 4"/>
            <p:cNvGrpSpPr>
              <a:grpSpLocks noChangeAspect="1"/>
            </p:cNvGrpSpPr>
            <p:nvPr userDrawn="1"/>
          </p:nvGrpSpPr>
          <p:grpSpPr bwMode="auto">
            <a:xfrm>
              <a:off x="6002655" y="-8192"/>
              <a:ext cx="6189345" cy="684213"/>
              <a:chOff x="3762" y="-9"/>
              <a:chExt cx="3916" cy="431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764" y="-7"/>
                <a:ext cx="3914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5"/>
              <p:cNvSpPr>
                <a:spLocks/>
              </p:cNvSpPr>
              <p:nvPr userDrawn="1"/>
            </p:nvSpPr>
            <p:spPr bwMode="auto">
              <a:xfrm flipH="1" flipV="1">
                <a:off x="3762" y="-9"/>
                <a:ext cx="3916" cy="429"/>
              </a:xfrm>
              <a:custGeom>
                <a:avLst/>
                <a:gdLst>
                  <a:gd name="T0" fmla="*/ 2218 w 2218"/>
                  <a:gd name="T1" fmla="*/ 240 h 240"/>
                  <a:gd name="T2" fmla="*/ 2194 w 2218"/>
                  <a:gd name="T3" fmla="*/ 228 h 240"/>
                  <a:gd name="T4" fmla="*/ 1624 w 2218"/>
                  <a:gd name="T5" fmla="*/ 0 h 240"/>
                  <a:gd name="T6" fmla="*/ 0 w 2218"/>
                  <a:gd name="T7" fmla="*/ 138 h 240"/>
                  <a:gd name="T8" fmla="*/ 1 w 2218"/>
                  <a:gd name="T9" fmla="*/ 240 h 240"/>
                  <a:gd name="T10" fmla="*/ 2218 w 2218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8" h="240">
                    <a:moveTo>
                      <a:pt x="2218" y="240"/>
                    </a:moveTo>
                    <a:cubicBezTo>
                      <a:pt x="2210" y="236"/>
                      <a:pt x="2202" y="232"/>
                      <a:pt x="2194" y="228"/>
                    </a:cubicBezTo>
                    <a:cubicBezTo>
                      <a:pt x="2035" y="151"/>
                      <a:pt x="1876" y="69"/>
                      <a:pt x="1624" y="0"/>
                    </a:cubicBezTo>
                    <a:cubicBezTo>
                      <a:pt x="1303" y="81"/>
                      <a:pt x="829" y="138"/>
                      <a:pt x="0" y="138"/>
                    </a:cubicBezTo>
                    <a:cubicBezTo>
                      <a:pt x="1" y="240"/>
                      <a:pt x="1" y="240"/>
                      <a:pt x="1" y="240"/>
                    </a:cubicBezTo>
                    <a:lnTo>
                      <a:pt x="2218" y="24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" name="Freeform 5"/>
            <p:cNvSpPr>
              <a:spLocks/>
            </p:cNvSpPr>
            <p:nvPr userDrawn="1"/>
          </p:nvSpPr>
          <p:spPr bwMode="auto">
            <a:xfrm flipH="1" flipV="1">
              <a:off x="-14288" y="-11113"/>
              <a:ext cx="7707313" cy="2339976"/>
            </a:xfrm>
            <a:custGeom>
              <a:avLst/>
              <a:gdLst>
                <a:gd name="T0" fmla="*/ 594 w 2743"/>
                <a:gd name="T1" fmla="*/ 831 h 831"/>
                <a:gd name="T2" fmla="*/ 2743 w 2743"/>
                <a:gd name="T3" fmla="*/ 831 h 831"/>
                <a:gd name="T4" fmla="*/ 2743 w 2743"/>
                <a:gd name="T5" fmla="*/ 0 h 831"/>
                <a:gd name="T6" fmla="*/ 550 w 2743"/>
                <a:gd name="T7" fmla="*/ 381 h 831"/>
                <a:gd name="T8" fmla="*/ 0 w 2743"/>
                <a:gd name="T9" fmla="*/ 591 h 831"/>
                <a:gd name="T10" fmla="*/ 569 w 2743"/>
                <a:gd name="T11" fmla="*/ 819 h 831"/>
                <a:gd name="T12" fmla="*/ 594 w 2743"/>
                <a:gd name="T13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3" h="831">
                  <a:moveTo>
                    <a:pt x="594" y="831"/>
                  </a:moveTo>
                  <a:cubicBezTo>
                    <a:pt x="2743" y="831"/>
                    <a:pt x="2743" y="831"/>
                    <a:pt x="2743" y="831"/>
                  </a:cubicBezTo>
                  <a:cubicBezTo>
                    <a:pt x="2743" y="0"/>
                    <a:pt x="2743" y="0"/>
                    <a:pt x="2743" y="0"/>
                  </a:cubicBezTo>
                  <a:cubicBezTo>
                    <a:pt x="1276" y="0"/>
                    <a:pt x="913" y="206"/>
                    <a:pt x="550" y="381"/>
                  </a:cubicBezTo>
                  <a:cubicBezTo>
                    <a:pt x="395" y="456"/>
                    <a:pt x="240" y="530"/>
                    <a:pt x="0" y="591"/>
                  </a:cubicBezTo>
                  <a:cubicBezTo>
                    <a:pt x="251" y="660"/>
                    <a:pt x="410" y="743"/>
                    <a:pt x="569" y="819"/>
                  </a:cubicBezTo>
                  <a:cubicBezTo>
                    <a:pt x="577" y="823"/>
                    <a:pt x="585" y="827"/>
                    <a:pt x="594" y="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 flipH="1" flipV="1">
              <a:off x="7687943" y="278469"/>
              <a:ext cx="4504056" cy="813949"/>
            </a:xfrm>
            <a:custGeom>
              <a:avLst/>
              <a:gdLst>
                <a:gd name="T0" fmla="*/ 0 w 1625"/>
                <a:gd name="T1" fmla="*/ 0 h 291"/>
                <a:gd name="T2" fmla="*/ 0 w 1625"/>
                <a:gd name="T3" fmla="*/ 291 h 291"/>
                <a:gd name="T4" fmla="*/ 1625 w 1625"/>
                <a:gd name="T5" fmla="*/ 153 h 291"/>
                <a:gd name="T6" fmla="*/ 0 w 1625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5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830" y="291"/>
                    <a:pt x="1304" y="235"/>
                    <a:pt x="1625" y="153"/>
                  </a:cubicBezTo>
                  <a:cubicBezTo>
                    <a:pt x="1302" y="65"/>
                    <a:pt x="826" y="0"/>
                    <a:pt x="0" y="0"/>
                  </a:cubicBezTo>
                </a:path>
              </a:pathLst>
            </a:custGeom>
            <a:solidFill>
              <a:srgbClr val="A5DF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957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179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Line 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241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5600" y="370390"/>
            <a:ext cx="11464925" cy="6720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282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6363"/>
            <a:ext cx="11464925" cy="2115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55601" y="3787095"/>
            <a:ext cx="11480800" cy="211546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4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1475" y="1376363"/>
            <a:ext cx="11449050" cy="4537075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48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267" y="1376363"/>
            <a:ext cx="5580062" cy="211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463" y="1376363"/>
            <a:ext cx="5580062" cy="211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71475" y="3796638"/>
            <a:ext cx="5580062" cy="211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240463" y="3796638"/>
            <a:ext cx="5580062" cy="211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548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71474" y="1394735"/>
            <a:ext cx="5580064" cy="21168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40463" y="1394735"/>
            <a:ext cx="5580062" cy="21168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71475" y="3796638"/>
            <a:ext cx="5560521" cy="21168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6240463" y="3796638"/>
            <a:ext cx="5580062" cy="2116800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95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/>
          <p:cNvGrpSpPr/>
          <p:nvPr userDrawn="1"/>
        </p:nvGrpSpPr>
        <p:grpSpPr>
          <a:xfrm rot="10800000">
            <a:off x="-14288" y="4541174"/>
            <a:ext cx="12206288" cy="2339976"/>
            <a:chOff x="-14288" y="-11113"/>
            <a:chExt cx="12206288" cy="2339976"/>
          </a:xfrm>
        </p:grpSpPr>
        <p:grpSp>
          <p:nvGrpSpPr>
            <p:cNvPr id="200" name="Group 4"/>
            <p:cNvGrpSpPr>
              <a:grpSpLocks noChangeAspect="1"/>
            </p:cNvGrpSpPr>
            <p:nvPr userDrawn="1"/>
          </p:nvGrpSpPr>
          <p:grpSpPr bwMode="auto">
            <a:xfrm>
              <a:off x="6002655" y="-8192"/>
              <a:ext cx="6189345" cy="684213"/>
              <a:chOff x="3762" y="-9"/>
              <a:chExt cx="3916" cy="431"/>
            </a:xfrm>
          </p:grpSpPr>
          <p:sp>
            <p:nvSpPr>
              <p:cNvPr id="203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764" y="-7"/>
                <a:ext cx="3914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5"/>
              <p:cNvSpPr>
                <a:spLocks/>
              </p:cNvSpPr>
              <p:nvPr userDrawn="1"/>
            </p:nvSpPr>
            <p:spPr bwMode="auto">
              <a:xfrm flipH="1" flipV="1">
                <a:off x="3762" y="-9"/>
                <a:ext cx="3916" cy="429"/>
              </a:xfrm>
              <a:custGeom>
                <a:avLst/>
                <a:gdLst>
                  <a:gd name="T0" fmla="*/ 2218 w 2218"/>
                  <a:gd name="T1" fmla="*/ 240 h 240"/>
                  <a:gd name="T2" fmla="*/ 2194 w 2218"/>
                  <a:gd name="T3" fmla="*/ 228 h 240"/>
                  <a:gd name="T4" fmla="*/ 1624 w 2218"/>
                  <a:gd name="T5" fmla="*/ 0 h 240"/>
                  <a:gd name="T6" fmla="*/ 0 w 2218"/>
                  <a:gd name="T7" fmla="*/ 138 h 240"/>
                  <a:gd name="T8" fmla="*/ 1 w 2218"/>
                  <a:gd name="T9" fmla="*/ 240 h 240"/>
                  <a:gd name="T10" fmla="*/ 2218 w 2218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8" h="240">
                    <a:moveTo>
                      <a:pt x="2218" y="240"/>
                    </a:moveTo>
                    <a:cubicBezTo>
                      <a:pt x="2210" y="236"/>
                      <a:pt x="2202" y="232"/>
                      <a:pt x="2194" y="228"/>
                    </a:cubicBezTo>
                    <a:cubicBezTo>
                      <a:pt x="2035" y="151"/>
                      <a:pt x="1876" y="69"/>
                      <a:pt x="1624" y="0"/>
                    </a:cubicBezTo>
                    <a:cubicBezTo>
                      <a:pt x="1303" y="81"/>
                      <a:pt x="829" y="138"/>
                      <a:pt x="0" y="138"/>
                    </a:cubicBezTo>
                    <a:cubicBezTo>
                      <a:pt x="1" y="240"/>
                      <a:pt x="1" y="240"/>
                      <a:pt x="1" y="240"/>
                    </a:cubicBezTo>
                    <a:lnTo>
                      <a:pt x="2218" y="2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01" name="Freeform 5"/>
            <p:cNvSpPr>
              <a:spLocks/>
            </p:cNvSpPr>
            <p:nvPr userDrawn="1"/>
          </p:nvSpPr>
          <p:spPr bwMode="auto">
            <a:xfrm flipH="1" flipV="1">
              <a:off x="-14288" y="-11113"/>
              <a:ext cx="7707313" cy="2339976"/>
            </a:xfrm>
            <a:custGeom>
              <a:avLst/>
              <a:gdLst>
                <a:gd name="T0" fmla="*/ 594 w 2743"/>
                <a:gd name="T1" fmla="*/ 831 h 831"/>
                <a:gd name="T2" fmla="*/ 2743 w 2743"/>
                <a:gd name="T3" fmla="*/ 831 h 831"/>
                <a:gd name="T4" fmla="*/ 2743 w 2743"/>
                <a:gd name="T5" fmla="*/ 0 h 831"/>
                <a:gd name="T6" fmla="*/ 550 w 2743"/>
                <a:gd name="T7" fmla="*/ 381 h 831"/>
                <a:gd name="T8" fmla="*/ 0 w 2743"/>
                <a:gd name="T9" fmla="*/ 591 h 831"/>
                <a:gd name="T10" fmla="*/ 569 w 2743"/>
                <a:gd name="T11" fmla="*/ 819 h 831"/>
                <a:gd name="T12" fmla="*/ 594 w 2743"/>
                <a:gd name="T13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3" h="831">
                  <a:moveTo>
                    <a:pt x="594" y="831"/>
                  </a:moveTo>
                  <a:cubicBezTo>
                    <a:pt x="2743" y="831"/>
                    <a:pt x="2743" y="831"/>
                    <a:pt x="2743" y="831"/>
                  </a:cubicBezTo>
                  <a:cubicBezTo>
                    <a:pt x="2743" y="0"/>
                    <a:pt x="2743" y="0"/>
                    <a:pt x="2743" y="0"/>
                  </a:cubicBezTo>
                  <a:cubicBezTo>
                    <a:pt x="1276" y="0"/>
                    <a:pt x="913" y="206"/>
                    <a:pt x="550" y="381"/>
                  </a:cubicBezTo>
                  <a:cubicBezTo>
                    <a:pt x="395" y="456"/>
                    <a:pt x="240" y="530"/>
                    <a:pt x="0" y="591"/>
                  </a:cubicBezTo>
                  <a:cubicBezTo>
                    <a:pt x="251" y="660"/>
                    <a:pt x="410" y="743"/>
                    <a:pt x="569" y="819"/>
                  </a:cubicBezTo>
                  <a:cubicBezTo>
                    <a:pt x="577" y="823"/>
                    <a:pt x="585" y="827"/>
                    <a:pt x="594" y="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9"/>
            <p:cNvSpPr>
              <a:spLocks/>
            </p:cNvSpPr>
            <p:nvPr userDrawn="1"/>
          </p:nvSpPr>
          <p:spPr bwMode="auto">
            <a:xfrm flipH="1" flipV="1">
              <a:off x="7687943" y="278469"/>
              <a:ext cx="4504056" cy="813949"/>
            </a:xfrm>
            <a:custGeom>
              <a:avLst/>
              <a:gdLst>
                <a:gd name="T0" fmla="*/ 0 w 1625"/>
                <a:gd name="T1" fmla="*/ 0 h 291"/>
                <a:gd name="T2" fmla="*/ 0 w 1625"/>
                <a:gd name="T3" fmla="*/ 291 h 291"/>
                <a:gd name="T4" fmla="*/ 1625 w 1625"/>
                <a:gd name="T5" fmla="*/ 153 h 291"/>
                <a:gd name="T6" fmla="*/ 0 w 1625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5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830" y="291"/>
                    <a:pt x="1304" y="235"/>
                    <a:pt x="1625" y="153"/>
                  </a:cubicBezTo>
                  <a:cubicBezTo>
                    <a:pt x="1302" y="65"/>
                    <a:pt x="826" y="0"/>
                    <a:pt x="0" y="0"/>
                  </a:cubicBezTo>
                </a:path>
              </a:pathLst>
            </a:custGeom>
            <a:solidFill>
              <a:srgbClr val="A5DF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72031" y="1736929"/>
            <a:ext cx="11448493" cy="1169921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2887" y="2975174"/>
            <a:ext cx="5580063" cy="204864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Canalrivertrust.org.uk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5806" y="5175503"/>
            <a:ext cx="253979" cy="250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5806" y="5463540"/>
            <a:ext cx="253979" cy="253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55806" y="5754637"/>
            <a:ext cx="253979" cy="25397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810750" y="5154756"/>
            <a:ext cx="18326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@</a:t>
            </a:r>
            <a:r>
              <a:rPr lang="en-GB" dirty="0" err="1">
                <a:solidFill>
                  <a:schemeClr val="tx2"/>
                </a:solidFill>
              </a:rPr>
              <a:t>canalrivertrust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9803130" y="5447493"/>
            <a:ext cx="18326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/</a:t>
            </a:r>
            <a:r>
              <a:rPr lang="en-GB" dirty="0" err="1">
                <a:solidFill>
                  <a:schemeClr val="tx2"/>
                </a:solidFill>
              </a:rPr>
              <a:t>canalrivertrust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810750" y="5740230"/>
            <a:ext cx="18326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/</a:t>
            </a:r>
            <a:r>
              <a:rPr lang="en-GB" dirty="0" err="1">
                <a:solidFill>
                  <a:schemeClr val="tx2"/>
                </a:solidFill>
              </a:rPr>
              <a:t>canalrivertrust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06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/>
          <p:cNvGrpSpPr/>
          <p:nvPr userDrawn="1"/>
        </p:nvGrpSpPr>
        <p:grpSpPr>
          <a:xfrm rot="10800000">
            <a:off x="-14288" y="4541174"/>
            <a:ext cx="12206288" cy="2339976"/>
            <a:chOff x="-14288" y="-11113"/>
            <a:chExt cx="12206288" cy="2339976"/>
          </a:xfrm>
        </p:grpSpPr>
        <p:grpSp>
          <p:nvGrpSpPr>
            <p:cNvPr id="194" name="Group 4"/>
            <p:cNvGrpSpPr>
              <a:grpSpLocks noChangeAspect="1"/>
            </p:cNvGrpSpPr>
            <p:nvPr userDrawn="1"/>
          </p:nvGrpSpPr>
          <p:grpSpPr bwMode="auto">
            <a:xfrm>
              <a:off x="6002655" y="-8192"/>
              <a:ext cx="6189345" cy="684213"/>
              <a:chOff x="3762" y="-9"/>
              <a:chExt cx="3916" cy="431"/>
            </a:xfrm>
          </p:grpSpPr>
          <p:sp>
            <p:nvSpPr>
              <p:cNvPr id="197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764" y="-7"/>
                <a:ext cx="3914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5"/>
              <p:cNvSpPr>
                <a:spLocks/>
              </p:cNvSpPr>
              <p:nvPr userDrawn="1"/>
            </p:nvSpPr>
            <p:spPr bwMode="auto">
              <a:xfrm flipH="1" flipV="1">
                <a:off x="3762" y="-9"/>
                <a:ext cx="3916" cy="429"/>
              </a:xfrm>
              <a:custGeom>
                <a:avLst/>
                <a:gdLst>
                  <a:gd name="T0" fmla="*/ 2218 w 2218"/>
                  <a:gd name="T1" fmla="*/ 240 h 240"/>
                  <a:gd name="T2" fmla="*/ 2194 w 2218"/>
                  <a:gd name="T3" fmla="*/ 228 h 240"/>
                  <a:gd name="T4" fmla="*/ 1624 w 2218"/>
                  <a:gd name="T5" fmla="*/ 0 h 240"/>
                  <a:gd name="T6" fmla="*/ 0 w 2218"/>
                  <a:gd name="T7" fmla="*/ 138 h 240"/>
                  <a:gd name="T8" fmla="*/ 1 w 2218"/>
                  <a:gd name="T9" fmla="*/ 240 h 240"/>
                  <a:gd name="T10" fmla="*/ 2218 w 2218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8" h="240">
                    <a:moveTo>
                      <a:pt x="2218" y="240"/>
                    </a:moveTo>
                    <a:cubicBezTo>
                      <a:pt x="2210" y="236"/>
                      <a:pt x="2202" y="232"/>
                      <a:pt x="2194" y="228"/>
                    </a:cubicBezTo>
                    <a:cubicBezTo>
                      <a:pt x="2035" y="151"/>
                      <a:pt x="1876" y="69"/>
                      <a:pt x="1624" y="0"/>
                    </a:cubicBezTo>
                    <a:cubicBezTo>
                      <a:pt x="1303" y="81"/>
                      <a:pt x="829" y="138"/>
                      <a:pt x="0" y="138"/>
                    </a:cubicBezTo>
                    <a:cubicBezTo>
                      <a:pt x="1" y="240"/>
                      <a:pt x="1" y="240"/>
                      <a:pt x="1" y="240"/>
                    </a:cubicBezTo>
                    <a:lnTo>
                      <a:pt x="2218" y="2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95" name="Freeform 5"/>
            <p:cNvSpPr>
              <a:spLocks/>
            </p:cNvSpPr>
            <p:nvPr userDrawn="1"/>
          </p:nvSpPr>
          <p:spPr bwMode="auto">
            <a:xfrm flipH="1" flipV="1">
              <a:off x="-14288" y="-11113"/>
              <a:ext cx="7707313" cy="2339976"/>
            </a:xfrm>
            <a:custGeom>
              <a:avLst/>
              <a:gdLst>
                <a:gd name="T0" fmla="*/ 594 w 2743"/>
                <a:gd name="T1" fmla="*/ 831 h 831"/>
                <a:gd name="T2" fmla="*/ 2743 w 2743"/>
                <a:gd name="T3" fmla="*/ 831 h 831"/>
                <a:gd name="T4" fmla="*/ 2743 w 2743"/>
                <a:gd name="T5" fmla="*/ 0 h 831"/>
                <a:gd name="T6" fmla="*/ 550 w 2743"/>
                <a:gd name="T7" fmla="*/ 381 h 831"/>
                <a:gd name="T8" fmla="*/ 0 w 2743"/>
                <a:gd name="T9" fmla="*/ 591 h 831"/>
                <a:gd name="T10" fmla="*/ 569 w 2743"/>
                <a:gd name="T11" fmla="*/ 819 h 831"/>
                <a:gd name="T12" fmla="*/ 594 w 2743"/>
                <a:gd name="T13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3" h="831">
                  <a:moveTo>
                    <a:pt x="594" y="831"/>
                  </a:moveTo>
                  <a:cubicBezTo>
                    <a:pt x="2743" y="831"/>
                    <a:pt x="2743" y="831"/>
                    <a:pt x="2743" y="831"/>
                  </a:cubicBezTo>
                  <a:cubicBezTo>
                    <a:pt x="2743" y="0"/>
                    <a:pt x="2743" y="0"/>
                    <a:pt x="2743" y="0"/>
                  </a:cubicBezTo>
                  <a:cubicBezTo>
                    <a:pt x="1276" y="0"/>
                    <a:pt x="913" y="206"/>
                    <a:pt x="550" y="381"/>
                  </a:cubicBezTo>
                  <a:cubicBezTo>
                    <a:pt x="395" y="456"/>
                    <a:pt x="240" y="530"/>
                    <a:pt x="0" y="591"/>
                  </a:cubicBezTo>
                  <a:cubicBezTo>
                    <a:pt x="251" y="660"/>
                    <a:pt x="410" y="743"/>
                    <a:pt x="569" y="819"/>
                  </a:cubicBezTo>
                  <a:cubicBezTo>
                    <a:pt x="577" y="823"/>
                    <a:pt x="585" y="827"/>
                    <a:pt x="594" y="8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9"/>
            <p:cNvSpPr>
              <a:spLocks/>
            </p:cNvSpPr>
            <p:nvPr userDrawn="1"/>
          </p:nvSpPr>
          <p:spPr bwMode="auto">
            <a:xfrm flipH="1" flipV="1">
              <a:off x="7687943" y="278469"/>
              <a:ext cx="4504056" cy="813949"/>
            </a:xfrm>
            <a:custGeom>
              <a:avLst/>
              <a:gdLst>
                <a:gd name="T0" fmla="*/ 0 w 1625"/>
                <a:gd name="T1" fmla="*/ 0 h 291"/>
                <a:gd name="T2" fmla="*/ 0 w 1625"/>
                <a:gd name="T3" fmla="*/ 291 h 291"/>
                <a:gd name="T4" fmla="*/ 1625 w 1625"/>
                <a:gd name="T5" fmla="*/ 153 h 291"/>
                <a:gd name="T6" fmla="*/ 0 w 1625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5" h="291">
                  <a:moveTo>
                    <a:pt x="0" y="0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830" y="291"/>
                    <a:pt x="1304" y="235"/>
                    <a:pt x="1625" y="153"/>
                  </a:cubicBezTo>
                  <a:cubicBezTo>
                    <a:pt x="1302" y="65"/>
                    <a:pt x="826" y="0"/>
                    <a:pt x="0" y="0"/>
                  </a:cubicBezTo>
                </a:path>
              </a:pathLst>
            </a:custGeom>
            <a:solidFill>
              <a:srgbClr val="A5DF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72031" y="1736929"/>
            <a:ext cx="11448493" cy="1169921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2887" y="2975174"/>
            <a:ext cx="5580063" cy="204864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Job title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Canalrivertrust.org.uk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355600" y="1376363"/>
            <a:ext cx="11464925" cy="4537075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4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1" y="1376623"/>
            <a:ext cx="5585884" cy="4533797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1325" y="1376363"/>
            <a:ext cx="5569200" cy="453707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55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71475" y="1376363"/>
            <a:ext cx="5569200" cy="4537075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51325" y="1376363"/>
            <a:ext cx="5569200" cy="4537075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55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0" y="1376363"/>
            <a:ext cx="5595937" cy="453707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0463" y="1376363"/>
            <a:ext cx="5580062" cy="4537075"/>
          </a:xfrm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55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solidFill>
            <a:srgbClr val="E7E7E8"/>
          </a:solidFill>
        </p:spPr>
        <p:txBody>
          <a:bodyPr anchor="ctr" anchorCtr="0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1476" y="326804"/>
            <a:ext cx="7950722" cy="2031706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72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412375" y="2377793"/>
            <a:ext cx="5442876" cy="4160681"/>
          </a:xfrm>
        </p:spPr>
        <p:txBody>
          <a:bodyPr anchor="t" anchorCtr="0">
            <a:noAutofit/>
          </a:bodyPr>
          <a:lstStyle>
            <a:lvl1pPr marL="0" indent="0" algn="r">
              <a:lnSpc>
                <a:spcPct val="80000"/>
              </a:lnSpc>
              <a:buNone/>
              <a:defRPr sz="42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788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600" y="370389"/>
            <a:ext cx="11464925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75200"/>
            <a:ext cx="11464925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352" y="6360162"/>
            <a:ext cx="4078044" cy="2031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0200" y="6360161"/>
            <a:ext cx="345440" cy="2031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91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0" r:id="rId2"/>
    <p:sldLayoutId id="2147483662" r:id="rId3"/>
    <p:sldLayoutId id="2147483805" r:id="rId4"/>
    <p:sldLayoutId id="2147483834" r:id="rId5"/>
    <p:sldLayoutId id="2147483652" r:id="rId6"/>
    <p:sldLayoutId id="2147483806" r:id="rId7"/>
    <p:sldLayoutId id="2147483804" r:id="rId8"/>
    <p:sldLayoutId id="2147483773" r:id="rId9"/>
    <p:sldLayoutId id="2147483677" r:id="rId10"/>
    <p:sldLayoutId id="2147483840" r:id="rId11"/>
    <p:sldLayoutId id="2147483839" r:id="rId12"/>
    <p:sldLayoutId id="2147483841" r:id="rId13"/>
    <p:sldLayoutId id="2147483655" r:id="rId14"/>
    <p:sldLayoutId id="2147483842" r:id="rId15"/>
    <p:sldLayoutId id="2147483654" r:id="rId16"/>
    <p:sldLayoutId id="2147483843" r:id="rId17"/>
    <p:sldLayoutId id="2147483844" r:id="rId18"/>
    <p:sldLayoutId id="2147483845" r:id="rId19"/>
    <p:sldLayoutId id="2147483739" r:id="rId20"/>
    <p:sldLayoutId id="214748383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706563" algn="l"/>
        </a:tabLs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454025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360363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55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925" indent="-352425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pos="3749" userDrawn="1">
          <p15:clr>
            <a:srgbClr val="F26B43"/>
          </p15:clr>
        </p15:guide>
        <p15:guide id="8" pos="393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600" y="370390"/>
            <a:ext cx="11464925" cy="649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76363"/>
            <a:ext cx="11464925" cy="4537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352" y="6360162"/>
            <a:ext cx="4078044" cy="2031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0200" y="6360161"/>
            <a:ext cx="345440" cy="2031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fld id="{1B69658F-F390-496C-90EE-387B4381F21F}" type="slidenum">
              <a:rPr lang="en-GB" smtClean="0"/>
              <a:pPr algn="l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05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706563" algn="l"/>
        </a:tabLs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454025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360363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55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925" indent="-352425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pos="3749">
          <p15:clr>
            <a:srgbClr val="F26B43"/>
          </p15:clr>
        </p15:guide>
        <p15:guide id="8" pos="39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 slide 1#Title slides#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[TITLE]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Canal &amp; River Trust waterways and land ownership in LCR</a:t>
            </a:r>
            <a:endParaRPr lang="en-GB" dirty="0"/>
          </a:p>
        </p:txBody>
      </p:sp>
      <p:sp>
        <p:nvSpPr>
          <p:cNvPr id="7" name="Text Placeholder 6" descr="[NAME_JOB_DATE]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 dirty="0"/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7162801" y="438150"/>
            <a:ext cx="30892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shpLogoENGNone">
            <a:extLst>
              <a:ext uri="{FF2B5EF4-FFF2-40B4-BE49-F238E27FC236}">
                <a16:creationId xmlns:a16="http://schemas.microsoft.com/office/drawing/2014/main" id="{C110785E-11AE-4B4B-B0A5-13B7F51C7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8" y="346456"/>
            <a:ext cx="2862580" cy="9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Ribbon</a:t>
            </a: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59292" y="671513"/>
            <a:ext cx="8269287" cy="4646613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454025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360363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355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52425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/>
              <a:t> </a:t>
            </a:r>
            <a:endParaRPr lang="en-GB" dirty="0"/>
          </a:p>
        </p:txBody>
      </p:sp>
      <p:sp>
        <p:nvSpPr>
          <p:cNvPr id="17" name="Footer Placeholder 1"/>
          <p:cNvSpPr txBox="1">
            <a:spLocks/>
          </p:cNvSpPr>
          <p:nvPr/>
        </p:nvSpPr>
        <p:spPr>
          <a:xfrm>
            <a:off x="2259292" y="5370341"/>
            <a:ext cx="7744244" cy="54309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dirty="0"/>
              <a:t>* Use the standard </a:t>
            </a:r>
            <a:r>
              <a:rPr lang="en-GB" sz="1100" b="1" dirty="0"/>
              <a:t>Insert &gt; Chart </a:t>
            </a:r>
            <a:r>
              <a:rPr lang="en-GB" sz="1100" dirty="0"/>
              <a:t>option to create new charts in PowerPoint, or use the </a:t>
            </a:r>
            <a:r>
              <a:rPr lang="en-GB" sz="1100" b="1" dirty="0"/>
              <a:t>Trust PowerPoint Templates &gt; Chart from Excel</a:t>
            </a:r>
            <a:r>
              <a:rPr lang="en-GB" sz="1100" dirty="0"/>
              <a:t> option to insert existing charts from Excel. This automatically formats the chart colours. See </a:t>
            </a:r>
            <a:r>
              <a:rPr lang="en-GB" sz="1100" b="1" dirty="0"/>
              <a:t>User Guide </a:t>
            </a:r>
            <a:r>
              <a:rPr lang="en-GB" sz="1100" dirty="0"/>
              <a:t>for how to do this.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2" y="2917270"/>
            <a:ext cx="10208191" cy="93162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Line Callout 1 19"/>
          <p:cNvSpPr/>
          <p:nvPr/>
        </p:nvSpPr>
        <p:spPr>
          <a:xfrm>
            <a:off x="1055926" y="4395775"/>
            <a:ext cx="1425801" cy="565108"/>
          </a:xfrm>
          <a:prstGeom prst="borderCallout1">
            <a:avLst>
              <a:gd name="adj1" fmla="val -7569"/>
              <a:gd name="adj2" fmla="val 44011"/>
              <a:gd name="adj3" fmla="val -118201"/>
              <a:gd name="adj4" fmla="val 3358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Creates a new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Trust presentation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057118" y="1893726"/>
            <a:ext cx="1424609" cy="680961"/>
          </a:xfrm>
          <a:prstGeom prst="borderCallout1">
            <a:avLst>
              <a:gd name="adj1" fmla="val 104887"/>
              <a:gd name="adj2" fmla="val 56291"/>
              <a:gd name="adj3" fmla="val 187408"/>
              <a:gd name="adj4" fmla="val 5648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Allows you to insert a new slide from the library 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2654853" y="4395775"/>
            <a:ext cx="1535886" cy="565108"/>
          </a:xfrm>
          <a:prstGeom prst="borderCallout1">
            <a:avLst>
              <a:gd name="adj1" fmla="val -7569"/>
              <a:gd name="adj2" fmla="val 44011"/>
              <a:gd name="adj3" fmla="val -124613"/>
              <a:gd name="adj4" fmla="val 944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Formats text to the correct styles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3638272" y="1733049"/>
            <a:ext cx="1391019" cy="836261"/>
          </a:xfrm>
          <a:prstGeom prst="borderCallout1">
            <a:avLst>
              <a:gd name="adj1" fmla="val 104887"/>
              <a:gd name="adj2" fmla="val 48104"/>
              <a:gd name="adj3" fmla="val 188953"/>
              <a:gd name="adj4" fmla="val 8113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Allows you to import a video or an Excel chart into a placeholder *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4333782" y="4395776"/>
            <a:ext cx="2570104" cy="642405"/>
          </a:xfrm>
          <a:prstGeom prst="borderCallout1">
            <a:avLst>
              <a:gd name="adj1" fmla="val -7569"/>
              <a:gd name="adj2" fmla="val 44011"/>
              <a:gd name="adj3" fmla="val -176244"/>
              <a:gd name="adj4" fmla="val -2155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Allows you to insert an image into a placeholder or to add a background image to an title or end slide</a:t>
            </a:r>
          </a:p>
        </p:txBody>
      </p:sp>
      <p:sp>
        <p:nvSpPr>
          <p:cNvPr id="25" name="Line Callout 1 24"/>
          <p:cNvSpPr/>
          <p:nvPr/>
        </p:nvSpPr>
        <p:spPr>
          <a:xfrm>
            <a:off x="5198071" y="1882644"/>
            <a:ext cx="1414822" cy="692043"/>
          </a:xfrm>
          <a:prstGeom prst="borderCallout1">
            <a:avLst>
              <a:gd name="adj1" fmla="val 105045"/>
              <a:gd name="adj2" fmla="val 49469"/>
              <a:gd name="adj3" fmla="val 177620"/>
              <a:gd name="adj4" fmla="val 4934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Changes the colour of selected objects or text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8969423" y="4395776"/>
            <a:ext cx="1850571" cy="535184"/>
          </a:xfrm>
          <a:prstGeom prst="borderCallout1">
            <a:avLst>
              <a:gd name="adj1" fmla="val -7569"/>
              <a:gd name="adj2" fmla="val 44011"/>
              <a:gd name="adj3" fmla="val -162725"/>
              <a:gd name="adj4" fmla="val -1932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Displays the version number of the template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6958760" y="1956887"/>
            <a:ext cx="1850571" cy="621767"/>
          </a:xfrm>
          <a:prstGeom prst="borderCallout1">
            <a:avLst>
              <a:gd name="adj1" fmla="val 113562"/>
              <a:gd name="adj2" fmla="val 39305"/>
              <a:gd name="adj3" fmla="val 200459"/>
              <a:gd name="adj4" fmla="val 22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Removes or adds the logo on the slide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8982457" y="1956887"/>
            <a:ext cx="1850571" cy="621767"/>
          </a:xfrm>
          <a:prstGeom prst="borderCallout1">
            <a:avLst>
              <a:gd name="adj1" fmla="val 113562"/>
              <a:gd name="adj2" fmla="val 39305"/>
              <a:gd name="adj3" fmla="val 211994"/>
              <a:gd name="adj4" fmla="val -5693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Recalls the presentation details so they can be edited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7103225" y="4395775"/>
            <a:ext cx="1666859" cy="642405"/>
          </a:xfrm>
          <a:prstGeom prst="borderCallout1">
            <a:avLst>
              <a:gd name="adj1" fmla="val -7569"/>
              <a:gd name="adj2" fmla="val 44011"/>
              <a:gd name="adj3" fmla="val -140399"/>
              <a:gd name="adj4" fmla="val -451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Removes or adds the underline under the slide title on a slide</a:t>
            </a:r>
          </a:p>
        </p:txBody>
      </p:sp>
      <p:pic>
        <p:nvPicPr>
          <p:cNvPr id="3" name="shpTitleUnderline">
            <a:extLst>
              <a:ext uri="{FF2B5EF4-FFF2-40B4-BE49-F238E27FC236}">
                <a16:creationId xmlns:a16="http://schemas.microsoft.com/office/drawing/2014/main" id="{F1F005D4-03A8-4C6D-9F10-FE385A4C7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" y="1043940"/>
            <a:ext cx="11473666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9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wo Content Top Left Logo#Image Slides#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B4E7-9653-4F24-9802-4DC28F36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Wider Liverpool City Region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161915C-E178-486A-8898-527DE433C0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3135677"/>
              </p:ext>
            </p:extLst>
          </p:nvPr>
        </p:nvGraphicFramePr>
        <p:xfrm>
          <a:off x="354479" y="1775460"/>
          <a:ext cx="5503396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698">
                  <a:extLst>
                    <a:ext uri="{9D8B030D-6E8A-4147-A177-3AD203B41FA5}">
                      <a16:colId xmlns:a16="http://schemas.microsoft.com/office/drawing/2014/main" val="987986621"/>
                    </a:ext>
                  </a:extLst>
                </a:gridCol>
                <a:gridCol w="2751698">
                  <a:extLst>
                    <a:ext uri="{9D8B030D-6E8A-4147-A177-3AD203B41FA5}">
                      <a16:colId xmlns:a16="http://schemas.microsoft.com/office/drawing/2014/main" val="104016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Waterway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82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Liverpool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Liverpool South Docks</a:t>
                      </a:r>
                    </a:p>
                    <a:p>
                      <a:r>
                        <a:rPr lang="en-GB" dirty="0"/>
                        <a:t>Riverside Walkway</a:t>
                      </a:r>
                    </a:p>
                    <a:p>
                      <a:r>
                        <a:rPr lang="en-GB" dirty="0"/>
                        <a:t>Leeds &amp; Liverpool Canal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4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Sefton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Leeds &amp; Liverpool Canal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 Helens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 Helens/Sankey Canal</a:t>
                      </a:r>
                    </a:p>
                    <a:p>
                      <a:r>
                        <a:rPr lang="en-GB" dirty="0"/>
                        <a:t>Carr Mill 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71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Weaver Navigation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0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Wirral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Morpeth Dock</a:t>
                      </a:r>
                    </a:p>
                    <a:p>
                      <a:r>
                        <a:rPr lang="en-GB" dirty="0"/>
                        <a:t>Egerton Dock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090825"/>
                  </a:ext>
                </a:extLst>
              </a:tr>
            </a:tbl>
          </a:graphicData>
        </a:graphic>
      </p:graphicFrame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74A0EB9A-B58E-409D-9BD2-07B77646DD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r="23010"/>
          <a:stretch/>
        </p:blipFill>
        <p:spPr>
          <a:xfrm>
            <a:off x="5941485" y="1331143"/>
            <a:ext cx="5896036" cy="4771258"/>
          </a:xfrm>
        </p:spPr>
      </p:pic>
      <p:pic>
        <p:nvPicPr>
          <p:cNvPr id="6" name="shpLogoENGNone">
            <a:extLst>
              <a:ext uri="{FF2B5EF4-FFF2-40B4-BE49-F238E27FC236}">
                <a16:creationId xmlns:a16="http://schemas.microsoft.com/office/drawing/2014/main" id="{81407900-C5CA-4F29-84DF-ECE8B69C7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345567"/>
            <a:ext cx="1672040" cy="583184"/>
          </a:xfrm>
          <a:prstGeom prst="rect">
            <a:avLst/>
          </a:prstGeom>
        </p:spPr>
      </p:pic>
      <p:pic>
        <p:nvPicPr>
          <p:cNvPr id="8" name="shpTitleUnderline">
            <a:extLst>
              <a:ext uri="{FF2B5EF4-FFF2-40B4-BE49-F238E27FC236}">
                <a16:creationId xmlns:a16="http://schemas.microsoft.com/office/drawing/2014/main" id="{5C07DD75-7E3E-498C-977E-889926939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" y="1043940"/>
            <a:ext cx="11473666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6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B8C01D-2623-4252-91DE-DE422AEC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Liverpool South Docks</a:t>
            </a:r>
          </a:p>
        </p:txBody>
      </p:sp>
      <p:pic>
        <p:nvPicPr>
          <p:cNvPr id="7" name="shpTitleUnderline">
            <a:extLst>
              <a:ext uri="{FF2B5EF4-FFF2-40B4-BE49-F238E27FC236}">
                <a16:creationId xmlns:a16="http://schemas.microsoft.com/office/drawing/2014/main" id="{142BFABF-9862-41A4-9A3C-BF4BA07AB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" y="1043940"/>
            <a:ext cx="11473666" cy="18290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7D78904-CF2F-4766-88A5-1F2A2C42F6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2862" t="14775" r="30729" b="14775"/>
          <a:stretch/>
        </p:blipFill>
        <p:spPr>
          <a:xfrm rot="16200000">
            <a:off x="4141928" y="-514714"/>
            <a:ext cx="5155922" cy="8848725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A532C3-4CCE-42A5-93D9-3B24FEA2A71E}"/>
              </a:ext>
            </a:extLst>
          </p:cNvPr>
          <p:cNvSpPr txBox="1"/>
          <p:nvPr/>
        </p:nvSpPr>
        <p:spPr>
          <a:xfrm>
            <a:off x="2381250" y="1438275"/>
            <a:ext cx="207645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Albert Dock to Queen’s Dock</a:t>
            </a:r>
          </a:p>
        </p:txBody>
      </p:sp>
    </p:spTree>
    <p:extLst>
      <p:ext uri="{BB962C8B-B14F-4D97-AF65-F5344CB8AC3E}">
        <p14:creationId xmlns:p14="http://schemas.microsoft.com/office/powerpoint/2010/main" val="47125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EDCE7A-84A0-48BE-8AC3-9B1D1DDE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Liverpool South Docks</a:t>
            </a:r>
          </a:p>
        </p:txBody>
      </p:sp>
      <p:pic>
        <p:nvPicPr>
          <p:cNvPr id="7" name="shpTitleUnderline">
            <a:extLst>
              <a:ext uri="{FF2B5EF4-FFF2-40B4-BE49-F238E27FC236}">
                <a16:creationId xmlns:a16="http://schemas.microsoft.com/office/drawing/2014/main" id="{92F69BA0-9B5E-44EE-A00F-A04CD162C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" y="1043940"/>
            <a:ext cx="11473666" cy="18290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CBDD9D-A971-4092-9102-8942031F79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9450" t="14500" r="32754" b="15051"/>
          <a:stretch/>
        </p:blipFill>
        <p:spPr>
          <a:xfrm rot="16200000">
            <a:off x="4913436" y="-7184"/>
            <a:ext cx="4327287" cy="731520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480591-A6FD-444D-A02B-6E39A19376B7}"/>
              </a:ext>
            </a:extLst>
          </p:cNvPr>
          <p:cNvSpPr txBox="1"/>
          <p:nvPr/>
        </p:nvSpPr>
        <p:spPr>
          <a:xfrm>
            <a:off x="8494400" y="4724400"/>
            <a:ext cx="224028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Coburg Dock</a:t>
            </a:r>
          </a:p>
          <a:p>
            <a:r>
              <a:rPr lang="en-GB" b="1" dirty="0">
                <a:solidFill>
                  <a:schemeClr val="bg1"/>
                </a:solidFill>
              </a:rPr>
              <a:t>Brunswick Dock</a:t>
            </a:r>
          </a:p>
          <a:p>
            <a:r>
              <a:rPr lang="en-GB" b="1" dirty="0">
                <a:solidFill>
                  <a:schemeClr val="bg1"/>
                </a:solidFill>
              </a:rPr>
              <a:t>Riverside Walkway</a:t>
            </a:r>
          </a:p>
        </p:txBody>
      </p:sp>
    </p:spTree>
    <p:extLst>
      <p:ext uri="{BB962C8B-B14F-4D97-AF65-F5344CB8AC3E}">
        <p14:creationId xmlns:p14="http://schemas.microsoft.com/office/powerpoint/2010/main" val="367134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47782-CC96-4D74-9735-F75690EF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Riverside Walkway</a:t>
            </a:r>
          </a:p>
        </p:txBody>
      </p:sp>
      <p:pic>
        <p:nvPicPr>
          <p:cNvPr id="7" name="shpTitleUnderline">
            <a:extLst>
              <a:ext uri="{FF2B5EF4-FFF2-40B4-BE49-F238E27FC236}">
                <a16:creationId xmlns:a16="http://schemas.microsoft.com/office/drawing/2014/main" id="{BA0C0BAF-5E64-4D97-8749-7F280DBA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" y="1043940"/>
            <a:ext cx="11473666" cy="18290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BECE3E1-1791-4506-92E6-318B6B176D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484" t="14775" r="21381" b="14775"/>
          <a:stretch/>
        </p:blipFill>
        <p:spPr>
          <a:xfrm>
            <a:off x="3362325" y="1358073"/>
            <a:ext cx="7915275" cy="453707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459C17-A7A9-4A55-A7F3-BB5B6FD69390}"/>
              </a:ext>
            </a:extLst>
          </p:cNvPr>
          <p:cNvSpPr txBox="1"/>
          <p:nvPr/>
        </p:nvSpPr>
        <p:spPr>
          <a:xfrm>
            <a:off x="1371600" y="4272166"/>
            <a:ext cx="370332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Riverside Walkway</a:t>
            </a:r>
          </a:p>
          <a:p>
            <a:r>
              <a:rPr lang="en-GB" b="1" dirty="0">
                <a:solidFill>
                  <a:schemeClr val="bg1"/>
                </a:solidFill>
              </a:rPr>
              <a:t>(</a:t>
            </a:r>
            <a:r>
              <a:rPr lang="en-GB" b="1" i="1" dirty="0">
                <a:solidFill>
                  <a:schemeClr val="bg1"/>
                </a:solidFill>
              </a:rPr>
              <a:t>to end of Trust landownership at Ellerman Rd/Riverside Drive</a:t>
            </a:r>
            <a:r>
              <a:rPr lang="en-GB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037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776586-5519-40AF-93E2-FBAF2EAF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Leeds &amp; Liverpool Canal</a:t>
            </a:r>
          </a:p>
        </p:txBody>
      </p:sp>
      <p:pic>
        <p:nvPicPr>
          <p:cNvPr id="7" name="shpTitleUnderline">
            <a:extLst>
              <a:ext uri="{FF2B5EF4-FFF2-40B4-BE49-F238E27FC236}">
                <a16:creationId xmlns:a16="http://schemas.microsoft.com/office/drawing/2014/main" id="{4F8DA52A-5D5A-4776-AD97-98A295B6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" y="1043940"/>
            <a:ext cx="11473666" cy="18290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3BF7112-130E-44EC-8DF2-9D15399A01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4775" b="14775"/>
          <a:stretch/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F31262-1371-4D40-A2BA-E6182B909468}"/>
              </a:ext>
            </a:extLst>
          </p:cNvPr>
          <p:cNvSpPr txBox="1"/>
          <p:nvPr/>
        </p:nvSpPr>
        <p:spPr>
          <a:xfrm>
            <a:off x="7690104" y="1700784"/>
            <a:ext cx="298094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Leeds &amp; Liverpool Canal</a:t>
            </a:r>
          </a:p>
          <a:p>
            <a:r>
              <a:rPr lang="en-GB" b="1" dirty="0">
                <a:solidFill>
                  <a:schemeClr val="bg1"/>
                </a:solidFill>
              </a:rPr>
              <a:t>Stanley Lock Flight/</a:t>
            </a:r>
            <a:r>
              <a:rPr lang="en-GB" b="1" dirty="0" err="1">
                <a:solidFill>
                  <a:schemeClr val="bg1"/>
                </a:solidFill>
              </a:rPr>
              <a:t>Eldonian</a:t>
            </a:r>
            <a:r>
              <a:rPr lang="en-GB" b="1" dirty="0">
                <a:solidFill>
                  <a:schemeClr val="bg1"/>
                </a:solidFill>
              </a:rPr>
              <a:t> Village to Sandhills</a:t>
            </a:r>
          </a:p>
        </p:txBody>
      </p:sp>
    </p:spTree>
    <p:extLst>
      <p:ext uri="{BB962C8B-B14F-4D97-AF65-F5344CB8AC3E}">
        <p14:creationId xmlns:p14="http://schemas.microsoft.com/office/powerpoint/2010/main" val="266207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25E310-F880-471B-BD91-FC422254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Leeds &amp; Liverpool Canal</a:t>
            </a:r>
          </a:p>
        </p:txBody>
      </p:sp>
      <p:pic>
        <p:nvPicPr>
          <p:cNvPr id="7" name="shpTitleUnderline">
            <a:extLst>
              <a:ext uri="{FF2B5EF4-FFF2-40B4-BE49-F238E27FC236}">
                <a16:creationId xmlns:a16="http://schemas.microsoft.com/office/drawing/2014/main" id="{9B95487D-7428-4D2B-899D-252B574E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" y="1043940"/>
            <a:ext cx="11473666" cy="18290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64BE94D-A4F7-4D1F-B417-E502E3EA03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4775" b="14775"/>
          <a:stretch/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F79EC9-1D38-4C29-98DF-70259BB2395C}"/>
              </a:ext>
            </a:extLst>
          </p:cNvPr>
          <p:cNvSpPr txBox="1"/>
          <p:nvPr/>
        </p:nvSpPr>
        <p:spPr>
          <a:xfrm>
            <a:off x="5733288" y="5468077"/>
            <a:ext cx="347472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Leeds &amp; Liverpool Canal</a:t>
            </a:r>
          </a:p>
          <a:p>
            <a:r>
              <a:rPr lang="en-GB" b="1" dirty="0">
                <a:solidFill>
                  <a:schemeClr val="bg1"/>
                </a:solidFill>
              </a:rPr>
              <a:t>Sandhills to Liverpool/Sefton boundary (Bedford Place)</a:t>
            </a:r>
          </a:p>
        </p:txBody>
      </p:sp>
    </p:spTree>
    <p:extLst>
      <p:ext uri="{BB962C8B-B14F-4D97-AF65-F5344CB8AC3E}">
        <p14:creationId xmlns:p14="http://schemas.microsoft.com/office/powerpoint/2010/main" val="3560783617"/>
      </p:ext>
    </p:extLst>
  </p:cSld>
  <p:clrMapOvr>
    <a:masterClrMapping/>
  </p:clrMapOvr>
</p:sld>
</file>

<file path=ppt/theme/theme1.xml><?xml version="1.0" encoding="utf-8"?>
<a:theme xmlns:a="http://schemas.openxmlformats.org/drawingml/2006/main" name="CRT_Theme">
  <a:themeElements>
    <a:clrScheme name="CRT_Colours">
      <a:dk1>
        <a:srgbClr val="000000"/>
      </a:dk1>
      <a:lt1>
        <a:sysClr val="window" lastClr="FFFFFF"/>
      </a:lt1>
      <a:dk2>
        <a:srgbClr val="165BAA"/>
      </a:dk2>
      <a:lt2>
        <a:srgbClr val="F2F2F2"/>
      </a:lt2>
      <a:accent1>
        <a:srgbClr val="165BAA"/>
      </a:accent1>
      <a:accent2>
        <a:srgbClr val="00B9E8"/>
      </a:accent2>
      <a:accent3>
        <a:srgbClr val="00ABC4"/>
      </a:accent3>
      <a:accent4>
        <a:srgbClr val="6FC055"/>
      </a:accent4>
      <a:accent5>
        <a:srgbClr val="7A59A5"/>
      </a:accent5>
      <a:accent6>
        <a:srgbClr val="EF3E57"/>
      </a:accent6>
      <a:hlink>
        <a:srgbClr val="0000FF"/>
      </a:hlink>
      <a:folHlink>
        <a:srgbClr val="800080"/>
      </a:folHlink>
    </a:clrScheme>
    <a:fontScheme name="Custom 3">
      <a:majorFont>
        <a:latin typeface="Modern Era Bold"/>
        <a:ea typeface=""/>
        <a:cs typeface=""/>
      </a:majorFont>
      <a:minorFont>
        <a:latin typeface="Modern E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T_5.potx" id="{78A11682-9D5F-4842-B25E-243959742F95}" vid="{415F376B-AB7A-4C3F-9BA3-9232920DCF42}"/>
    </a:ext>
  </a:extLst>
</a:theme>
</file>

<file path=ppt/theme/theme2.xml><?xml version="1.0" encoding="utf-8"?>
<a:theme xmlns:a="http://schemas.openxmlformats.org/drawingml/2006/main" name="1_CRT_Theme">
  <a:themeElements>
    <a:clrScheme name="CRT_Colours">
      <a:dk1>
        <a:srgbClr val="000000"/>
      </a:dk1>
      <a:lt1>
        <a:sysClr val="window" lastClr="FFFFFF"/>
      </a:lt1>
      <a:dk2>
        <a:srgbClr val="165BAA"/>
      </a:dk2>
      <a:lt2>
        <a:srgbClr val="F2F2F2"/>
      </a:lt2>
      <a:accent1>
        <a:srgbClr val="165BAA"/>
      </a:accent1>
      <a:accent2>
        <a:srgbClr val="00B9E8"/>
      </a:accent2>
      <a:accent3>
        <a:srgbClr val="00ABC4"/>
      </a:accent3>
      <a:accent4>
        <a:srgbClr val="6FC055"/>
      </a:accent4>
      <a:accent5>
        <a:srgbClr val="7A59A5"/>
      </a:accent5>
      <a:accent6>
        <a:srgbClr val="EF3E57"/>
      </a:accent6>
      <a:hlink>
        <a:srgbClr val="0000FF"/>
      </a:hlink>
      <a:folHlink>
        <a:srgbClr val="800080"/>
      </a:folHlink>
    </a:clrScheme>
    <a:fontScheme name="Custom 3">
      <a:majorFont>
        <a:latin typeface="Modern Era Bold"/>
        <a:ea typeface=""/>
        <a:cs typeface=""/>
      </a:majorFont>
      <a:minorFont>
        <a:latin typeface="Modern E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T_5.potx" id="{78A11682-9D5F-4842-B25E-243959742F95}" vid="{5BBC373A-2A16-400B-896C-78CD48D5D4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CRT_5</Template>
  <TotalTime>312</TotalTime>
  <Words>272</Words>
  <Application>Microsoft Office PowerPoint</Application>
  <PresentationFormat>Widescreen</PresentationFormat>
  <Paragraphs>50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Modern Era Bold</vt:lpstr>
      <vt:lpstr>Modern Era</vt:lpstr>
      <vt:lpstr>Arial</vt:lpstr>
      <vt:lpstr>Calibri</vt:lpstr>
      <vt:lpstr>CRT_Theme</vt:lpstr>
      <vt:lpstr>1_CRT_Theme</vt:lpstr>
      <vt:lpstr>Canal &amp; River Trust waterways and land ownership in LCR</vt:lpstr>
      <vt:lpstr>The Ribbon</vt:lpstr>
      <vt:lpstr>Wider Liverpool City Region</vt:lpstr>
      <vt:lpstr>Liverpool South Docks</vt:lpstr>
      <vt:lpstr>Liverpool South Docks</vt:lpstr>
      <vt:lpstr>Riverside Walkway</vt:lpstr>
      <vt:lpstr>Leeds &amp; Liverpool Canal</vt:lpstr>
      <vt:lpstr>Leeds &amp; Liverpool Canal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Canal &amp; River Trust waterways and land ownership in LCR</dc:title>
  <dc:creator>James Long</dc:creator>
  <cp:lastModifiedBy>James Long</cp:lastModifiedBy>
  <cp:revision>8</cp:revision>
  <dcterms:created xsi:type="dcterms:W3CDTF">2021-01-22T09:13:35Z</dcterms:created>
  <dcterms:modified xsi:type="dcterms:W3CDTF">2021-01-22T14:26:14Z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neP_PresType">
    <vt:lpwstr>CRT_5</vt:lpwstr>
  </property>
  <property fmtid="{D5CDD505-2E9C-101B-9397-08002B2CF9AE}" pid="3" name="moneP_DocVer">
    <vt:lpwstr>2.1.3</vt:lpwstr>
  </property>
  <property fmtid="{D5CDD505-2E9C-101B-9397-08002B2CF9AE}" pid="4" name="moneP_Cancelled">
    <vt:lpwstr>False</vt:lpwstr>
  </property>
  <property fmtid="{D5CDD505-2E9C-101B-9397-08002B2CF9AE}" pid="5" name="moneP_Title">
    <vt:lpwstr>Canal &amp; River Trust waterways and land ownership in LCR</vt:lpwstr>
  </property>
  <property fmtid="{D5CDD505-2E9C-101B-9397-08002B2CF9AE}" pid="6" name="moneP_Name">
    <vt:lpwstr/>
  </property>
  <property fmtid="{D5CDD505-2E9C-101B-9397-08002B2CF9AE}" pid="7" name="moneP_JobTitle">
    <vt:lpwstr/>
  </property>
  <property fmtid="{D5CDD505-2E9C-101B-9397-08002B2CF9AE}" pid="8" name="moneP_Email">
    <vt:lpwstr/>
  </property>
  <property fmtid="{D5CDD505-2E9C-101B-9397-08002B2CF9AE}" pid="9" name="moneP_Web">
    <vt:lpwstr/>
  </property>
  <property fmtid="{D5CDD505-2E9C-101B-9397-08002B2CF9AE}" pid="10" name="moneP_Date">
    <vt:lpwstr/>
  </property>
  <property fmtid="{D5CDD505-2E9C-101B-9397-08002B2CF9AE}" pid="11" name="moneP_Language">
    <vt:lpwstr>English</vt:lpwstr>
  </property>
  <property fmtid="{D5CDD505-2E9C-101B-9397-08002B2CF9AE}" pid="12" name="moneP_SubBrand">
    <vt:lpwstr>None</vt:lpwstr>
  </property>
  <property fmtid="{D5CDD505-2E9C-101B-9397-08002B2CF9AE}" pid="13" name="moneP_DualLanguage">
    <vt:lpwstr>False</vt:lpwstr>
  </property>
</Properties>
</file>